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72" r:id="rId3"/>
    <p:sldId id="284" r:id="rId4"/>
    <p:sldId id="280" r:id="rId5"/>
    <p:sldId id="283" r:id="rId6"/>
    <p:sldId id="290" r:id="rId7"/>
    <p:sldId id="259" r:id="rId8"/>
    <p:sldId id="264" r:id="rId9"/>
    <p:sldId id="268" r:id="rId10"/>
    <p:sldId id="265" r:id="rId11"/>
    <p:sldId id="263" r:id="rId12"/>
    <p:sldId id="285" r:id="rId13"/>
    <p:sldId id="260" r:id="rId14"/>
    <p:sldId id="271" r:id="rId15"/>
    <p:sldId id="266" r:id="rId16"/>
    <p:sldId id="269" r:id="rId17"/>
    <p:sldId id="287" r:id="rId18"/>
    <p:sldId id="262" r:id="rId19"/>
    <p:sldId id="282" r:id="rId20"/>
    <p:sldId id="286" r:id="rId21"/>
    <p:sldId id="267" r:id="rId22"/>
    <p:sldId id="288" r:id="rId23"/>
    <p:sldId id="279" r:id="rId24"/>
    <p:sldId id="277" r:id="rId25"/>
    <p:sldId id="270" r:id="rId26"/>
    <p:sldId id="278" r:id="rId27"/>
    <p:sldId id="275" r:id="rId28"/>
    <p:sldId id="289" r:id="rId29"/>
    <p:sldId id="276" r:id="rId3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CE4AA7-9B78-41CB-A1B6-9A249BB82A4A}" v="1886" dt="2026-03-06T05:30:55.9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96" y="1056"/>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gasawara Yuki (小笠原侑紀)" userId="ac4c0f17-ea9d-4adc-8010-bedd71e1b11b" providerId="ADAL" clId="{8495760E-768F-4CFE-8A50-0ED0871DC283}"/>
    <pc:docChg chg="undo custSel addSld delSld modSld sldOrd">
      <pc:chgData name="Ogasawara Yuki (小笠原侑紀)" userId="ac4c0f17-ea9d-4adc-8010-bedd71e1b11b" providerId="ADAL" clId="{8495760E-768F-4CFE-8A50-0ED0871DC283}" dt="2026-03-06T05:30:55.904" v="10112"/>
      <pc:docMkLst>
        <pc:docMk/>
      </pc:docMkLst>
      <pc:sldChg chg="modSp mod">
        <pc:chgData name="Ogasawara Yuki (小笠原侑紀)" userId="ac4c0f17-ea9d-4adc-8010-bedd71e1b11b" providerId="ADAL" clId="{8495760E-768F-4CFE-8A50-0ED0871DC283}" dt="2026-02-03T13:15:23.222" v="4636" actId="113"/>
        <pc:sldMkLst>
          <pc:docMk/>
          <pc:sldMk cId="1120280557" sldId="256"/>
        </pc:sldMkLst>
      </pc:sldChg>
      <pc:sldChg chg="addSp delSp modSp del mod">
        <pc:chgData name="Ogasawara Yuki (小笠原侑紀)" userId="ac4c0f17-ea9d-4adc-8010-bedd71e1b11b" providerId="ADAL" clId="{8495760E-768F-4CFE-8A50-0ED0871DC283}" dt="2026-01-31T05:02:47.377" v="791" actId="2696"/>
        <pc:sldMkLst>
          <pc:docMk/>
          <pc:sldMk cId="3526912748" sldId="257"/>
        </pc:sldMkLst>
      </pc:sldChg>
      <pc:sldChg chg="addSp delSp modSp del mod">
        <pc:chgData name="Ogasawara Yuki (小笠原侑紀)" userId="ac4c0f17-ea9d-4adc-8010-bedd71e1b11b" providerId="ADAL" clId="{8495760E-768F-4CFE-8A50-0ED0871DC283}" dt="2026-01-31T05:02:50.477" v="792" actId="2696"/>
        <pc:sldMkLst>
          <pc:docMk/>
          <pc:sldMk cId="1959865327" sldId="258"/>
        </pc:sldMkLst>
      </pc:sldChg>
      <pc:sldChg chg="addSp delSp modSp new mod ord modAnim">
        <pc:chgData name="Ogasawara Yuki (小笠原侑紀)" userId="ac4c0f17-ea9d-4adc-8010-bedd71e1b11b" providerId="ADAL" clId="{8495760E-768F-4CFE-8A50-0ED0871DC283}" dt="2026-02-06T06:22:27.334" v="7067" actId="14100"/>
        <pc:sldMkLst>
          <pc:docMk/>
          <pc:sldMk cId="2582120265" sldId="259"/>
        </pc:sldMkLst>
        <pc:spChg chg="add mod">
          <ac:chgData name="Ogasawara Yuki (小笠原侑紀)" userId="ac4c0f17-ea9d-4adc-8010-bedd71e1b11b" providerId="ADAL" clId="{8495760E-768F-4CFE-8A50-0ED0871DC283}" dt="2026-02-04T08:50:32.880" v="5289" actId="1076"/>
          <ac:spMkLst>
            <pc:docMk/>
            <pc:sldMk cId="2582120265" sldId="259"/>
            <ac:spMk id="51" creationId="{E119EED9-59CF-D684-C5A8-5CFA1BB7FAB7}"/>
          </ac:spMkLst>
        </pc:spChg>
        <pc:spChg chg="add mod">
          <ac:chgData name="Ogasawara Yuki (小笠原侑紀)" userId="ac4c0f17-ea9d-4adc-8010-bedd71e1b11b" providerId="ADAL" clId="{8495760E-768F-4CFE-8A50-0ED0871DC283}" dt="2026-02-04T08:56:48.839" v="5400"/>
          <ac:spMkLst>
            <pc:docMk/>
            <pc:sldMk cId="2582120265" sldId="259"/>
            <ac:spMk id="53" creationId="{609C4A75-0DD0-F27E-6E17-7D038B7D90FE}"/>
          </ac:spMkLst>
        </pc:spChg>
        <pc:spChg chg="add mod">
          <ac:chgData name="Ogasawara Yuki (小笠原侑紀)" userId="ac4c0f17-ea9d-4adc-8010-bedd71e1b11b" providerId="ADAL" clId="{8495760E-768F-4CFE-8A50-0ED0871DC283}" dt="2026-02-06T06:22:27.334" v="7067" actId="14100"/>
          <ac:spMkLst>
            <pc:docMk/>
            <pc:sldMk cId="2582120265" sldId="259"/>
            <ac:spMk id="54" creationId="{387881B4-1786-B4A7-AFD4-BBD63D98CB33}"/>
          </ac:spMkLst>
        </pc:spChg>
        <pc:spChg chg="mod">
          <ac:chgData name="Ogasawara Yuki (小笠原侑紀)" userId="ac4c0f17-ea9d-4adc-8010-bedd71e1b11b" providerId="ADAL" clId="{8495760E-768F-4CFE-8A50-0ED0871DC283}" dt="2026-02-06T06:22:23.007" v="7066" actId="1076"/>
          <ac:spMkLst>
            <pc:docMk/>
            <pc:sldMk cId="2582120265" sldId="259"/>
            <ac:spMk id="55" creationId="{4FAB14F2-946C-5417-18C0-B3831E10B968}"/>
          </ac:spMkLst>
        </pc:spChg>
      </pc:sldChg>
      <pc:sldChg chg="addSp delSp modSp new del mod">
        <pc:chgData name="Ogasawara Yuki (小笠原侑紀)" userId="ac4c0f17-ea9d-4adc-8010-bedd71e1b11b" providerId="ADAL" clId="{8495760E-768F-4CFE-8A50-0ED0871DC283}" dt="2026-01-30T11:48:17.160" v="218" actId="2696"/>
        <pc:sldMkLst>
          <pc:docMk/>
          <pc:sldMk cId="3990845680" sldId="259"/>
        </pc:sldMkLst>
      </pc:sldChg>
      <pc:sldChg chg="addSp delSp modSp new mod ord modAnim modNotesTx">
        <pc:chgData name="Ogasawara Yuki (小笠原侑紀)" userId="ac4c0f17-ea9d-4adc-8010-bedd71e1b11b" providerId="ADAL" clId="{8495760E-768F-4CFE-8A50-0ED0871DC283}" dt="2026-02-06T03:26:09.228" v="6283"/>
        <pc:sldMkLst>
          <pc:docMk/>
          <pc:sldMk cId="1535151339" sldId="260"/>
        </pc:sldMkLst>
        <pc:grpChg chg="add mod">
          <ac:chgData name="Ogasawara Yuki (小笠原侑紀)" userId="ac4c0f17-ea9d-4adc-8010-bedd71e1b11b" providerId="ADAL" clId="{8495760E-768F-4CFE-8A50-0ED0871DC283}" dt="2026-02-06T03:21:03.531" v="6232" actId="1076"/>
          <ac:grpSpMkLst>
            <pc:docMk/>
            <pc:sldMk cId="1535151339" sldId="260"/>
            <ac:grpSpMk id="26" creationId="{7F807883-F1CF-9D37-299F-D6C1031CEBC0}"/>
          </ac:grpSpMkLst>
        </pc:grpChg>
        <pc:picChg chg="add mod ord">
          <ac:chgData name="Ogasawara Yuki (小笠原侑紀)" userId="ac4c0f17-ea9d-4adc-8010-bedd71e1b11b" providerId="ADAL" clId="{8495760E-768F-4CFE-8A50-0ED0871DC283}" dt="2026-02-06T03:21:12.630" v="6233" actId="1076"/>
          <ac:picMkLst>
            <pc:docMk/>
            <pc:sldMk cId="1535151339" sldId="260"/>
            <ac:picMk id="35" creationId="{4583505E-26D1-B3D0-2C64-C580D7304DD5}"/>
          </ac:picMkLst>
        </pc:picChg>
        <pc:picChg chg="add mod">
          <ac:chgData name="Ogasawara Yuki (小笠原侑紀)" userId="ac4c0f17-ea9d-4adc-8010-bedd71e1b11b" providerId="ADAL" clId="{8495760E-768F-4CFE-8A50-0ED0871DC283}" dt="2026-02-06T03:24:06.363" v="6264" actId="1076"/>
          <ac:picMkLst>
            <pc:docMk/>
            <pc:sldMk cId="1535151339" sldId="260"/>
            <ac:picMk id="37" creationId="{93120775-9817-B2CE-DFA3-B234DF40C820}"/>
          </ac:picMkLst>
        </pc:picChg>
      </pc:sldChg>
      <pc:sldChg chg="modSp add del mod modShow">
        <pc:chgData name="Ogasawara Yuki (小笠原侑紀)" userId="ac4c0f17-ea9d-4adc-8010-bedd71e1b11b" providerId="ADAL" clId="{8495760E-768F-4CFE-8A50-0ED0871DC283}" dt="2026-02-06T03:11:06.812" v="6208" actId="2696"/>
        <pc:sldMkLst>
          <pc:docMk/>
          <pc:sldMk cId="2624622469" sldId="261"/>
        </pc:sldMkLst>
      </pc:sldChg>
      <pc:sldChg chg="addSp modSp new mod ord modAnim modNotesTx">
        <pc:chgData name="Ogasawara Yuki (小笠原侑紀)" userId="ac4c0f17-ea9d-4adc-8010-bedd71e1b11b" providerId="ADAL" clId="{8495760E-768F-4CFE-8A50-0ED0871DC283}" dt="2026-02-11T04:56:00.387" v="8160" actId="20577"/>
        <pc:sldMkLst>
          <pc:docMk/>
          <pc:sldMk cId="1108563222" sldId="262"/>
        </pc:sldMkLst>
        <pc:spChg chg="add mod">
          <ac:chgData name="Ogasawara Yuki (小笠原侑紀)" userId="ac4c0f17-ea9d-4adc-8010-bedd71e1b11b" providerId="ADAL" clId="{8495760E-768F-4CFE-8A50-0ED0871DC283}" dt="2026-02-06T03:30:36.458" v="6349" actId="1076"/>
          <ac:spMkLst>
            <pc:docMk/>
            <pc:sldMk cId="1108563222" sldId="262"/>
            <ac:spMk id="7" creationId="{3A4FEF91-4A0A-2409-9C59-2C2D53B1F207}"/>
          </ac:spMkLst>
        </pc:spChg>
        <pc:spChg chg="add mod">
          <ac:chgData name="Ogasawara Yuki (小笠原侑紀)" userId="ac4c0f17-ea9d-4adc-8010-bedd71e1b11b" providerId="ADAL" clId="{8495760E-768F-4CFE-8A50-0ED0871DC283}" dt="2026-02-11T04:55:23.348" v="8113" actId="1076"/>
          <ac:spMkLst>
            <pc:docMk/>
            <pc:sldMk cId="1108563222" sldId="262"/>
            <ac:spMk id="8" creationId="{8BFA2D89-C5AD-DAB8-A719-60713F8D09AC}"/>
          </ac:spMkLst>
        </pc:spChg>
        <pc:spChg chg="add mod">
          <ac:chgData name="Ogasawara Yuki (小笠原侑紀)" userId="ac4c0f17-ea9d-4adc-8010-bedd71e1b11b" providerId="ADAL" clId="{8495760E-768F-4CFE-8A50-0ED0871DC283}" dt="2026-02-10T15:33:38.706" v="7461" actId="1076"/>
          <ac:spMkLst>
            <pc:docMk/>
            <pc:sldMk cId="1108563222" sldId="262"/>
            <ac:spMk id="16" creationId="{3C51083A-D652-EA62-113F-314493004EC3}"/>
          </ac:spMkLst>
        </pc:spChg>
        <pc:spChg chg="add mod">
          <ac:chgData name="Ogasawara Yuki (小笠原侑紀)" userId="ac4c0f17-ea9d-4adc-8010-bedd71e1b11b" providerId="ADAL" clId="{8495760E-768F-4CFE-8A50-0ED0871DC283}" dt="2026-02-10T15:34:07.264" v="7472" actId="1076"/>
          <ac:spMkLst>
            <pc:docMk/>
            <pc:sldMk cId="1108563222" sldId="262"/>
            <ac:spMk id="17" creationId="{BA3FBEC3-6D79-F98F-69A5-2C8934A92E2D}"/>
          </ac:spMkLst>
        </pc:spChg>
        <pc:grpChg chg="add mod ord">
          <ac:chgData name="Ogasawara Yuki (小笠原侑紀)" userId="ac4c0f17-ea9d-4adc-8010-bedd71e1b11b" providerId="ADAL" clId="{8495760E-768F-4CFE-8A50-0ED0871DC283}" dt="2026-02-06T03:30:28.541" v="6348" actId="1076"/>
          <ac:grpSpMkLst>
            <pc:docMk/>
            <pc:sldMk cId="1108563222" sldId="262"/>
            <ac:grpSpMk id="6" creationId="{8D87568C-50D2-3A4E-05F3-BFBA86D0F37A}"/>
          </ac:grpSpMkLst>
        </pc:grpChg>
        <pc:cxnChg chg="add mod">
          <ac:chgData name="Ogasawara Yuki (小笠原侑紀)" userId="ac4c0f17-ea9d-4adc-8010-bedd71e1b11b" providerId="ADAL" clId="{8495760E-768F-4CFE-8A50-0ED0871DC283}" dt="2026-02-10T15:32:08.910" v="7445" actId="1076"/>
          <ac:cxnSpMkLst>
            <pc:docMk/>
            <pc:sldMk cId="1108563222" sldId="262"/>
            <ac:cxnSpMk id="10" creationId="{07C88CF9-6E57-1BB3-9335-3A8B904F77F5}"/>
          </ac:cxnSpMkLst>
        </pc:cxnChg>
        <pc:cxnChg chg="add mod">
          <ac:chgData name="Ogasawara Yuki (小笠原侑紀)" userId="ac4c0f17-ea9d-4adc-8010-bedd71e1b11b" providerId="ADAL" clId="{8495760E-768F-4CFE-8A50-0ED0871DC283}" dt="2026-02-10T15:32:26.415" v="7447" actId="1076"/>
          <ac:cxnSpMkLst>
            <pc:docMk/>
            <pc:sldMk cId="1108563222" sldId="262"/>
            <ac:cxnSpMk id="11" creationId="{EEDD975B-FD37-BB30-8143-B15DE430A6D7}"/>
          </ac:cxnSpMkLst>
        </pc:cxnChg>
        <pc:cxnChg chg="add mod">
          <ac:chgData name="Ogasawara Yuki (小笠原侑紀)" userId="ac4c0f17-ea9d-4adc-8010-bedd71e1b11b" providerId="ADAL" clId="{8495760E-768F-4CFE-8A50-0ED0871DC283}" dt="2026-02-10T15:32:53.804" v="7450" actId="208"/>
          <ac:cxnSpMkLst>
            <pc:docMk/>
            <pc:sldMk cId="1108563222" sldId="262"/>
            <ac:cxnSpMk id="13" creationId="{554743A2-D05B-1047-31EC-063FB24D2B80}"/>
          </ac:cxnSpMkLst>
        </pc:cxnChg>
        <pc:cxnChg chg="add mod">
          <ac:chgData name="Ogasawara Yuki (小笠原侑紀)" userId="ac4c0f17-ea9d-4adc-8010-bedd71e1b11b" providerId="ADAL" clId="{8495760E-768F-4CFE-8A50-0ED0871DC283}" dt="2026-02-10T15:33:13.960" v="7453" actId="14100"/>
          <ac:cxnSpMkLst>
            <pc:docMk/>
            <pc:sldMk cId="1108563222" sldId="262"/>
            <ac:cxnSpMk id="14" creationId="{DAD36245-20B5-301B-726A-176821642DCA}"/>
          </ac:cxnSpMkLst>
        </pc:cxnChg>
      </pc:sldChg>
      <pc:sldChg chg="addSp delSp modSp new mod ord delAnim modAnim modNotesTx">
        <pc:chgData name="Ogasawara Yuki (小笠原侑紀)" userId="ac4c0f17-ea9d-4adc-8010-bedd71e1b11b" providerId="ADAL" clId="{8495760E-768F-4CFE-8A50-0ED0871DC283}" dt="2026-02-12T04:22:52.039" v="9545" actId="20577"/>
        <pc:sldMkLst>
          <pc:docMk/>
          <pc:sldMk cId="429420685" sldId="263"/>
        </pc:sldMkLst>
        <pc:spChg chg="add mod">
          <ac:chgData name="Ogasawara Yuki (小笠原侑紀)" userId="ac4c0f17-ea9d-4adc-8010-bedd71e1b11b" providerId="ADAL" clId="{8495760E-768F-4CFE-8A50-0ED0871DC283}" dt="2026-02-10T15:23:08.674" v="7438" actId="1076"/>
          <ac:spMkLst>
            <pc:docMk/>
            <pc:sldMk cId="429420685" sldId="263"/>
            <ac:spMk id="4" creationId="{DC9C3649-DF75-3C3B-32A7-8F3E13714BF7}"/>
          </ac:spMkLst>
        </pc:spChg>
        <pc:spChg chg="add mod">
          <ac:chgData name="Ogasawara Yuki (小笠原侑紀)" userId="ac4c0f17-ea9d-4adc-8010-bedd71e1b11b" providerId="ADAL" clId="{8495760E-768F-4CFE-8A50-0ED0871DC283}" dt="2026-02-11T05:19:32.676" v="8547" actId="207"/>
          <ac:spMkLst>
            <pc:docMk/>
            <pc:sldMk cId="429420685" sldId="263"/>
            <ac:spMk id="5" creationId="{BB7B355E-5133-4AED-A40C-ECC95D7A99B2}"/>
          </ac:spMkLst>
        </pc:spChg>
        <pc:spChg chg="add mod ord">
          <ac:chgData name="Ogasawara Yuki (小笠原侑紀)" userId="ac4c0f17-ea9d-4adc-8010-bedd71e1b11b" providerId="ADAL" clId="{8495760E-768F-4CFE-8A50-0ED0871DC283}" dt="2026-02-11T05:19:19.713" v="8546" actId="1076"/>
          <ac:spMkLst>
            <pc:docMk/>
            <pc:sldMk cId="429420685" sldId="263"/>
            <ac:spMk id="7" creationId="{CE5C5445-7513-8DA8-0C80-120B7123CA1C}"/>
          </ac:spMkLst>
        </pc:spChg>
        <pc:spChg chg="add mod">
          <ac:chgData name="Ogasawara Yuki (小笠原侑紀)" userId="ac4c0f17-ea9d-4adc-8010-bedd71e1b11b" providerId="ADAL" clId="{8495760E-768F-4CFE-8A50-0ED0871DC283}" dt="2026-02-11T05:07:39.862" v="8203" actId="20577"/>
          <ac:spMkLst>
            <pc:docMk/>
            <pc:sldMk cId="429420685" sldId="263"/>
            <ac:spMk id="8" creationId="{DEC1DEE8-8DE6-4B27-0BBF-9D94F38774FA}"/>
          </ac:spMkLst>
        </pc:spChg>
        <pc:spChg chg="add mod">
          <ac:chgData name="Ogasawara Yuki (小笠原侑紀)" userId="ac4c0f17-ea9d-4adc-8010-bedd71e1b11b" providerId="ADAL" clId="{8495760E-768F-4CFE-8A50-0ED0871DC283}" dt="2026-02-12T04:22:52.039" v="9545" actId="20577"/>
          <ac:spMkLst>
            <pc:docMk/>
            <pc:sldMk cId="429420685" sldId="263"/>
            <ac:spMk id="22" creationId="{9F4ED519-CC08-4C2D-2414-ECCD47C14B82}"/>
          </ac:spMkLst>
        </pc:spChg>
        <pc:spChg chg="add mod">
          <ac:chgData name="Ogasawara Yuki (小笠原侑紀)" userId="ac4c0f17-ea9d-4adc-8010-bedd71e1b11b" providerId="ADAL" clId="{8495760E-768F-4CFE-8A50-0ED0871DC283}" dt="2026-02-06T04:43:09.663" v="6484" actId="207"/>
          <ac:spMkLst>
            <pc:docMk/>
            <pc:sldMk cId="429420685" sldId="263"/>
            <ac:spMk id="24" creationId="{A95F0AF2-5DE2-288F-04B6-7A95E386BF51}"/>
          </ac:spMkLst>
        </pc:spChg>
        <pc:spChg chg="add mod">
          <ac:chgData name="Ogasawara Yuki (小笠原侑紀)" userId="ac4c0f17-ea9d-4adc-8010-bedd71e1b11b" providerId="ADAL" clId="{8495760E-768F-4CFE-8A50-0ED0871DC283}" dt="2026-02-11T05:20:06.953" v="8551" actId="1076"/>
          <ac:spMkLst>
            <pc:docMk/>
            <pc:sldMk cId="429420685" sldId="263"/>
            <ac:spMk id="44" creationId="{C9691C09-F85D-A0C1-68A3-CFB2EDDD3F90}"/>
          </ac:spMkLst>
        </pc:spChg>
        <pc:cxnChg chg="add mod">
          <ac:chgData name="Ogasawara Yuki (小笠原侑紀)" userId="ac4c0f17-ea9d-4adc-8010-bedd71e1b11b" providerId="ADAL" clId="{8495760E-768F-4CFE-8A50-0ED0871DC283}" dt="2026-02-11T05:07:30.251" v="8198" actId="14100"/>
          <ac:cxnSpMkLst>
            <pc:docMk/>
            <pc:sldMk cId="429420685" sldId="263"/>
            <ac:cxnSpMk id="39" creationId="{CA3B85E3-E708-AD6F-2E31-00FD653A3140}"/>
          </ac:cxnSpMkLst>
        </pc:cxnChg>
      </pc:sldChg>
      <pc:sldChg chg="addSp delSp modSp add mod ord">
        <pc:chgData name="Ogasawara Yuki (小笠原侑紀)" userId="ac4c0f17-ea9d-4adc-8010-bedd71e1b11b" providerId="ADAL" clId="{8495760E-768F-4CFE-8A50-0ED0871DC283}" dt="2026-02-04T08:26:43.813" v="4670" actId="1582"/>
        <pc:sldMkLst>
          <pc:docMk/>
          <pc:sldMk cId="58168580" sldId="264"/>
        </pc:sldMkLst>
        <pc:spChg chg="add mod">
          <ac:chgData name="Ogasawara Yuki (小笠原侑紀)" userId="ac4c0f17-ea9d-4adc-8010-bedd71e1b11b" providerId="ADAL" clId="{8495760E-768F-4CFE-8A50-0ED0871DC283}" dt="2026-02-04T08:26:43.813" v="4670" actId="1582"/>
          <ac:spMkLst>
            <pc:docMk/>
            <pc:sldMk cId="58168580" sldId="264"/>
            <ac:spMk id="19" creationId="{CB4D5074-553A-7047-3849-AAA3120E43BB}"/>
          </ac:spMkLst>
        </pc:spChg>
      </pc:sldChg>
      <pc:sldChg chg="addSp delSp modSp add mod">
        <pc:chgData name="Ogasawara Yuki (小笠原侑紀)" userId="ac4c0f17-ea9d-4adc-8010-bedd71e1b11b" providerId="ADAL" clId="{8495760E-768F-4CFE-8A50-0ED0871DC283}" dt="2026-02-04T08:27:03.547" v="4675" actId="1076"/>
        <pc:sldMkLst>
          <pc:docMk/>
          <pc:sldMk cId="4197028311" sldId="265"/>
        </pc:sldMkLst>
        <pc:spChg chg="add mod">
          <ac:chgData name="Ogasawara Yuki (小笠原侑紀)" userId="ac4c0f17-ea9d-4adc-8010-bedd71e1b11b" providerId="ADAL" clId="{8495760E-768F-4CFE-8A50-0ED0871DC283}" dt="2026-02-04T08:27:03.547" v="4675" actId="1076"/>
          <ac:spMkLst>
            <pc:docMk/>
            <pc:sldMk cId="4197028311" sldId="265"/>
            <ac:spMk id="11" creationId="{62DD6221-8B12-9CF8-84F7-C75279CED8A0}"/>
          </ac:spMkLst>
        </pc:spChg>
      </pc:sldChg>
      <pc:sldChg chg="addSp modSp add mod">
        <pc:chgData name="Ogasawara Yuki (小笠原侑紀)" userId="ac4c0f17-ea9d-4adc-8010-bedd71e1b11b" providerId="ADAL" clId="{8495760E-768F-4CFE-8A50-0ED0871DC283}" dt="2026-02-04T08:27:22.480" v="4680" actId="1076"/>
        <pc:sldMkLst>
          <pc:docMk/>
          <pc:sldMk cId="2022669120" sldId="266"/>
        </pc:sldMkLst>
        <pc:spChg chg="add mod">
          <ac:chgData name="Ogasawara Yuki (小笠原侑紀)" userId="ac4c0f17-ea9d-4adc-8010-bedd71e1b11b" providerId="ADAL" clId="{8495760E-768F-4CFE-8A50-0ED0871DC283}" dt="2026-02-04T08:27:22.480" v="4680" actId="1076"/>
          <ac:spMkLst>
            <pc:docMk/>
            <pc:sldMk cId="2022669120" sldId="266"/>
            <ac:spMk id="2" creationId="{410CA53A-1B39-B07E-607A-C219FA6B8BA7}"/>
          </ac:spMkLst>
        </pc:spChg>
        <pc:spChg chg="mod">
          <ac:chgData name="Ogasawara Yuki (小笠原侑紀)" userId="ac4c0f17-ea9d-4adc-8010-bedd71e1b11b" providerId="ADAL" clId="{8495760E-768F-4CFE-8A50-0ED0871DC283}" dt="2026-02-04T08:27:17.158" v="4679" actId="1076"/>
          <ac:spMkLst>
            <pc:docMk/>
            <pc:sldMk cId="2022669120" sldId="266"/>
            <ac:spMk id="6" creationId="{966AA330-B43C-0269-ED3B-2CDA16288ACE}"/>
          </ac:spMkLst>
        </pc:spChg>
      </pc:sldChg>
      <pc:sldChg chg="addSp delSp modSp add mod">
        <pc:chgData name="Ogasawara Yuki (小笠原侑紀)" userId="ac4c0f17-ea9d-4adc-8010-bedd71e1b11b" providerId="ADAL" clId="{8495760E-768F-4CFE-8A50-0ED0871DC283}" dt="2026-02-04T08:27:42.272" v="4685" actId="1076"/>
        <pc:sldMkLst>
          <pc:docMk/>
          <pc:sldMk cId="3663749337" sldId="267"/>
        </pc:sldMkLst>
        <pc:spChg chg="add mod">
          <ac:chgData name="Ogasawara Yuki (小笠原侑紀)" userId="ac4c0f17-ea9d-4adc-8010-bedd71e1b11b" providerId="ADAL" clId="{8495760E-768F-4CFE-8A50-0ED0871DC283}" dt="2026-02-04T08:27:42.272" v="4685" actId="1076"/>
          <ac:spMkLst>
            <pc:docMk/>
            <pc:sldMk cId="3663749337" sldId="267"/>
            <ac:spMk id="2" creationId="{3968E005-1C6B-90E3-92BE-6E47ABEA54F3}"/>
          </ac:spMkLst>
        </pc:spChg>
      </pc:sldChg>
      <pc:sldChg chg="addSp delSp modSp new mod delAnim modAnim modNotesTx">
        <pc:chgData name="Ogasawara Yuki (小笠原侑紀)" userId="ac4c0f17-ea9d-4adc-8010-bedd71e1b11b" providerId="ADAL" clId="{8495760E-768F-4CFE-8A50-0ED0871DC283}" dt="2026-02-10T13:12:28.179" v="7299" actId="1076"/>
        <pc:sldMkLst>
          <pc:docMk/>
          <pc:sldMk cId="1726391505" sldId="268"/>
        </pc:sldMkLst>
        <pc:spChg chg="add mod">
          <ac:chgData name="Ogasawara Yuki (小笠原侑紀)" userId="ac4c0f17-ea9d-4adc-8010-bedd71e1b11b" providerId="ADAL" clId="{8495760E-768F-4CFE-8A50-0ED0871DC283}" dt="2026-02-06T02:47:39.627" v="5904" actId="255"/>
          <ac:spMkLst>
            <pc:docMk/>
            <pc:sldMk cId="1726391505" sldId="268"/>
            <ac:spMk id="5" creationId="{319E5187-A49C-EFD4-DB45-6D141796922F}"/>
          </ac:spMkLst>
        </pc:spChg>
        <pc:spChg chg="add mod">
          <ac:chgData name="Ogasawara Yuki (小笠原侑紀)" userId="ac4c0f17-ea9d-4adc-8010-bedd71e1b11b" providerId="ADAL" clId="{8495760E-768F-4CFE-8A50-0ED0871DC283}" dt="2026-02-06T02:47:51.360" v="5908" actId="1076"/>
          <ac:spMkLst>
            <pc:docMk/>
            <pc:sldMk cId="1726391505" sldId="268"/>
            <ac:spMk id="8" creationId="{A2262CE7-3C64-4B45-B6F9-5EDAD706416B}"/>
          </ac:spMkLst>
        </pc:spChg>
        <pc:spChg chg="add mod">
          <ac:chgData name="Ogasawara Yuki (小笠原侑紀)" userId="ac4c0f17-ea9d-4adc-8010-bedd71e1b11b" providerId="ADAL" clId="{8495760E-768F-4CFE-8A50-0ED0871DC283}" dt="2026-02-10T13:12:28.179" v="7299" actId="1076"/>
          <ac:spMkLst>
            <pc:docMk/>
            <pc:sldMk cId="1726391505" sldId="268"/>
            <ac:spMk id="9" creationId="{13DE4D3C-42D7-D85A-3AF0-DA242E680B56}"/>
          </ac:spMkLst>
        </pc:spChg>
        <pc:spChg chg="add mod">
          <ac:chgData name="Ogasawara Yuki (小笠原侑紀)" userId="ac4c0f17-ea9d-4adc-8010-bedd71e1b11b" providerId="ADAL" clId="{8495760E-768F-4CFE-8A50-0ED0871DC283}" dt="2026-02-06T02:42:48.031" v="5787" actId="1076"/>
          <ac:spMkLst>
            <pc:docMk/>
            <pc:sldMk cId="1726391505" sldId="268"/>
            <ac:spMk id="13" creationId="{E7206FBD-DCD7-83F5-D819-4427E60EFF3E}"/>
          </ac:spMkLst>
        </pc:spChg>
        <pc:spChg chg="add mod">
          <ac:chgData name="Ogasawara Yuki (小笠原侑紀)" userId="ac4c0f17-ea9d-4adc-8010-bedd71e1b11b" providerId="ADAL" clId="{8495760E-768F-4CFE-8A50-0ED0871DC283}" dt="2026-02-06T02:42:55.658" v="5789" actId="1076"/>
          <ac:spMkLst>
            <pc:docMk/>
            <pc:sldMk cId="1726391505" sldId="268"/>
            <ac:spMk id="14" creationId="{2F82F80B-ADBC-791D-561E-A709A612DEF4}"/>
          </ac:spMkLst>
        </pc:spChg>
        <pc:spChg chg="add mod">
          <ac:chgData name="Ogasawara Yuki (小笠原侑紀)" userId="ac4c0f17-ea9d-4adc-8010-bedd71e1b11b" providerId="ADAL" clId="{8495760E-768F-4CFE-8A50-0ED0871DC283}" dt="2026-02-10T13:11:58.711" v="7298" actId="14100"/>
          <ac:spMkLst>
            <pc:docMk/>
            <pc:sldMk cId="1726391505" sldId="268"/>
            <ac:spMk id="15" creationId="{3914EF2D-F6E5-84EC-AEC6-211EB9AF03ED}"/>
          </ac:spMkLst>
        </pc:spChg>
        <pc:spChg chg="add mod">
          <ac:chgData name="Ogasawara Yuki (小笠原侑紀)" userId="ac4c0f17-ea9d-4adc-8010-bedd71e1b11b" providerId="ADAL" clId="{8495760E-768F-4CFE-8A50-0ED0871DC283}" dt="2026-02-06T02:47:47.829" v="5907" actId="1076"/>
          <ac:spMkLst>
            <pc:docMk/>
            <pc:sldMk cId="1726391505" sldId="268"/>
            <ac:spMk id="17" creationId="{01C091D5-06B0-CF26-6755-C78F7E28C65D}"/>
          </ac:spMkLst>
        </pc:spChg>
        <pc:picChg chg="add mod">
          <ac:chgData name="Ogasawara Yuki (小笠原侑紀)" userId="ac4c0f17-ea9d-4adc-8010-bedd71e1b11b" providerId="ADAL" clId="{8495760E-768F-4CFE-8A50-0ED0871DC283}" dt="2026-02-06T02:42:52.298" v="5788" actId="1076"/>
          <ac:picMkLst>
            <pc:docMk/>
            <pc:sldMk cId="1726391505" sldId="268"/>
            <ac:picMk id="4" creationId="{B9F16312-1CDF-7CA5-3D98-F142D85E2436}"/>
          </ac:picMkLst>
        </pc:picChg>
      </pc:sldChg>
      <pc:sldChg chg="addSp delSp modSp new mod delAnim modAnim modNotesTx">
        <pc:chgData name="Ogasawara Yuki (小笠原侑紀)" userId="ac4c0f17-ea9d-4adc-8010-bedd71e1b11b" providerId="ADAL" clId="{8495760E-768F-4CFE-8A50-0ED0871DC283}" dt="2026-02-12T04:02:08.641" v="9523"/>
        <pc:sldMkLst>
          <pc:docMk/>
          <pc:sldMk cId="3693230405" sldId="269"/>
        </pc:sldMkLst>
        <pc:spChg chg="add mod">
          <ac:chgData name="Ogasawara Yuki (小笠原侑紀)" userId="ac4c0f17-ea9d-4adc-8010-bedd71e1b11b" providerId="ADAL" clId="{8495760E-768F-4CFE-8A50-0ED0871DC283}" dt="2026-02-10T16:07:23.600" v="7630" actId="1076"/>
          <ac:spMkLst>
            <pc:docMk/>
            <pc:sldMk cId="3693230405" sldId="269"/>
            <ac:spMk id="3" creationId="{B4A11EF4-3834-54B9-0E2F-EB50B8D3ABAF}"/>
          </ac:spMkLst>
        </pc:spChg>
        <pc:spChg chg="add mod">
          <ac:chgData name="Ogasawara Yuki (小笠原侑紀)" userId="ac4c0f17-ea9d-4adc-8010-bedd71e1b11b" providerId="ADAL" clId="{8495760E-768F-4CFE-8A50-0ED0871DC283}" dt="2026-02-10T16:05:32.150" v="7589" actId="20577"/>
          <ac:spMkLst>
            <pc:docMk/>
            <pc:sldMk cId="3693230405" sldId="269"/>
            <ac:spMk id="7" creationId="{CB74092E-6899-0E38-BF00-2B8F58A8CFEF}"/>
          </ac:spMkLst>
        </pc:spChg>
        <pc:spChg chg="add mod">
          <ac:chgData name="Ogasawara Yuki (小笠原侑紀)" userId="ac4c0f17-ea9d-4adc-8010-bedd71e1b11b" providerId="ADAL" clId="{8495760E-768F-4CFE-8A50-0ED0871DC283}" dt="2026-02-06T04:50:51.325" v="6503" actId="1076"/>
          <ac:spMkLst>
            <pc:docMk/>
            <pc:sldMk cId="3693230405" sldId="269"/>
            <ac:spMk id="9" creationId="{8C829629-FE3C-8869-E574-0E3338AA6505}"/>
          </ac:spMkLst>
        </pc:spChg>
        <pc:spChg chg="add mod">
          <ac:chgData name="Ogasawara Yuki (小笠原侑紀)" userId="ac4c0f17-ea9d-4adc-8010-bedd71e1b11b" providerId="ADAL" clId="{8495760E-768F-4CFE-8A50-0ED0871DC283}" dt="2026-02-06T04:53:40.420" v="6549" actId="1076"/>
          <ac:spMkLst>
            <pc:docMk/>
            <pc:sldMk cId="3693230405" sldId="269"/>
            <ac:spMk id="40" creationId="{1B74C380-197B-F6B1-1F62-4A3485B36406}"/>
          </ac:spMkLst>
        </pc:spChg>
        <pc:spChg chg="add mod">
          <ac:chgData name="Ogasawara Yuki (小笠原侑紀)" userId="ac4c0f17-ea9d-4adc-8010-bedd71e1b11b" providerId="ADAL" clId="{8495760E-768F-4CFE-8A50-0ED0871DC283}" dt="2026-02-06T04:53:55.919" v="6566" actId="1076"/>
          <ac:spMkLst>
            <pc:docMk/>
            <pc:sldMk cId="3693230405" sldId="269"/>
            <ac:spMk id="41" creationId="{50705416-239E-0DF7-A3A4-6F08A0A6C77F}"/>
          </ac:spMkLst>
        </pc:spChg>
        <pc:picChg chg="add mod">
          <ac:chgData name="Ogasawara Yuki (小笠原侑紀)" userId="ac4c0f17-ea9d-4adc-8010-bedd71e1b11b" providerId="ADAL" clId="{8495760E-768F-4CFE-8A50-0ED0871DC283}" dt="2026-02-06T04:52:53.388" v="6520" actId="1076"/>
          <ac:picMkLst>
            <pc:docMk/>
            <pc:sldMk cId="3693230405" sldId="269"/>
            <ac:picMk id="38" creationId="{05EAC791-C812-80DC-A362-5727AB209A03}"/>
          </ac:picMkLst>
        </pc:picChg>
        <pc:picChg chg="add mod">
          <ac:chgData name="Ogasawara Yuki (小笠原侑紀)" userId="ac4c0f17-ea9d-4adc-8010-bedd71e1b11b" providerId="ADAL" clId="{8495760E-768F-4CFE-8A50-0ED0871DC283}" dt="2026-02-06T04:52:55.155" v="6521" actId="1076"/>
          <ac:picMkLst>
            <pc:docMk/>
            <pc:sldMk cId="3693230405" sldId="269"/>
            <ac:picMk id="39" creationId="{FDEC4624-DFCF-79A0-7E58-D145763535D4}"/>
          </ac:picMkLst>
        </pc:picChg>
        <pc:cxnChg chg="add mod">
          <ac:chgData name="Ogasawara Yuki (小笠原侑紀)" userId="ac4c0f17-ea9d-4adc-8010-bedd71e1b11b" providerId="ADAL" clId="{8495760E-768F-4CFE-8A50-0ED0871DC283}" dt="2026-02-10T16:07:27.599" v="7631" actId="14100"/>
          <ac:cxnSpMkLst>
            <pc:docMk/>
            <pc:sldMk cId="3693230405" sldId="269"/>
            <ac:cxnSpMk id="5" creationId="{0AED16E0-F53C-463C-EB22-FFA04A3B942E}"/>
          </ac:cxnSpMkLst>
        </pc:cxnChg>
      </pc:sldChg>
      <pc:sldChg chg="addSp delSp modSp new mod modShow modNotesTx">
        <pc:chgData name="Ogasawara Yuki (小笠原侑紀)" userId="ac4c0f17-ea9d-4adc-8010-bedd71e1b11b" providerId="ADAL" clId="{8495760E-768F-4CFE-8A50-0ED0871DC283}" dt="2026-02-11T03:05:55.991" v="7872" actId="729"/>
        <pc:sldMkLst>
          <pc:docMk/>
          <pc:sldMk cId="3316272360" sldId="270"/>
        </pc:sldMkLst>
        <pc:spChg chg="mod">
          <ac:chgData name="Ogasawara Yuki (小笠原侑紀)" userId="ac4c0f17-ea9d-4adc-8010-bedd71e1b11b" providerId="ADAL" clId="{8495760E-768F-4CFE-8A50-0ED0871DC283}" dt="2026-02-06T06:23:01.357" v="7070" actId="1076"/>
          <ac:spMkLst>
            <pc:docMk/>
            <pc:sldMk cId="3316272360" sldId="270"/>
            <ac:spMk id="15" creationId="{4B7A024E-0CEC-10CD-9746-F385AEB0B3D7}"/>
          </ac:spMkLst>
        </pc:spChg>
      </pc:sldChg>
      <pc:sldChg chg="addSp delSp modSp new mod modAnim">
        <pc:chgData name="Ogasawara Yuki (小笠原侑紀)" userId="ac4c0f17-ea9d-4adc-8010-bedd71e1b11b" providerId="ADAL" clId="{8495760E-768F-4CFE-8A50-0ED0871DC283}" dt="2026-02-12T03:46:57.861" v="9452" actId="20577"/>
        <pc:sldMkLst>
          <pc:docMk/>
          <pc:sldMk cId="1390153537" sldId="271"/>
        </pc:sldMkLst>
        <pc:spChg chg="add mod">
          <ac:chgData name="Ogasawara Yuki (小笠原侑紀)" userId="ac4c0f17-ea9d-4adc-8010-bedd71e1b11b" providerId="ADAL" clId="{8495760E-768F-4CFE-8A50-0ED0871DC283}" dt="2026-02-12T03:46:42.911" v="9446" actId="20577"/>
          <ac:spMkLst>
            <pc:docMk/>
            <pc:sldMk cId="1390153537" sldId="271"/>
            <ac:spMk id="35" creationId="{7255FD4E-BA45-0813-FE50-80F25D3ACC84}"/>
          </ac:spMkLst>
        </pc:spChg>
        <pc:spChg chg="add mod">
          <ac:chgData name="Ogasawara Yuki (小笠原侑紀)" userId="ac4c0f17-ea9d-4adc-8010-bedd71e1b11b" providerId="ADAL" clId="{8495760E-768F-4CFE-8A50-0ED0871DC283}" dt="2026-02-11T03:44:18.769" v="7984" actId="1076"/>
          <ac:spMkLst>
            <pc:docMk/>
            <pc:sldMk cId="1390153537" sldId="271"/>
            <ac:spMk id="36" creationId="{CF8C7F4D-0CC6-01F2-B108-AC5F61111259}"/>
          </ac:spMkLst>
        </pc:spChg>
        <pc:spChg chg="add mod">
          <ac:chgData name="Ogasawara Yuki (小笠原侑紀)" userId="ac4c0f17-ea9d-4adc-8010-bedd71e1b11b" providerId="ADAL" clId="{8495760E-768F-4CFE-8A50-0ED0871DC283}" dt="2026-02-12T03:46:53.111" v="9450" actId="20577"/>
          <ac:spMkLst>
            <pc:docMk/>
            <pc:sldMk cId="1390153537" sldId="271"/>
            <ac:spMk id="37" creationId="{463D7C9C-8408-C3BC-EFA8-0558B8A42A5B}"/>
          </ac:spMkLst>
        </pc:spChg>
        <pc:spChg chg="add mod">
          <ac:chgData name="Ogasawara Yuki (小笠原侑紀)" userId="ac4c0f17-ea9d-4adc-8010-bedd71e1b11b" providerId="ADAL" clId="{8495760E-768F-4CFE-8A50-0ED0871DC283}" dt="2026-02-12T03:46:57.861" v="9452" actId="20577"/>
          <ac:spMkLst>
            <pc:docMk/>
            <pc:sldMk cId="1390153537" sldId="271"/>
            <ac:spMk id="38" creationId="{29668D20-6EDA-0D30-B00C-E9980C6FEA89}"/>
          </ac:spMkLst>
        </pc:spChg>
        <pc:spChg chg="add mod">
          <ac:chgData name="Ogasawara Yuki (小笠原侑紀)" userId="ac4c0f17-ea9d-4adc-8010-bedd71e1b11b" providerId="ADAL" clId="{8495760E-768F-4CFE-8A50-0ED0871DC283}" dt="2026-02-11T04:04:13.061" v="8111" actId="20577"/>
          <ac:spMkLst>
            <pc:docMk/>
            <pc:sldMk cId="1390153537" sldId="271"/>
            <ac:spMk id="39" creationId="{2D13DA50-BA27-58E3-F031-52C4F2356ADB}"/>
          </ac:spMkLst>
        </pc:spChg>
        <pc:cxnChg chg="add mod">
          <ac:chgData name="Ogasawara Yuki (小笠原侑紀)" userId="ac4c0f17-ea9d-4adc-8010-bedd71e1b11b" providerId="ADAL" clId="{8495760E-768F-4CFE-8A50-0ED0871DC283}" dt="2026-02-11T03:40:10.842" v="7965" actId="1076"/>
          <ac:cxnSpMkLst>
            <pc:docMk/>
            <pc:sldMk cId="1390153537" sldId="271"/>
            <ac:cxnSpMk id="5" creationId="{91D7528B-F764-3979-4252-F989508EF81F}"/>
          </ac:cxnSpMkLst>
        </pc:cxnChg>
        <pc:cxnChg chg="add mod">
          <ac:chgData name="Ogasawara Yuki (小笠原侑紀)" userId="ac4c0f17-ea9d-4adc-8010-bedd71e1b11b" providerId="ADAL" clId="{8495760E-768F-4CFE-8A50-0ED0871DC283}" dt="2026-02-11T03:38:27.126" v="7950" actId="14100"/>
          <ac:cxnSpMkLst>
            <pc:docMk/>
            <pc:sldMk cId="1390153537" sldId="271"/>
            <ac:cxnSpMk id="8" creationId="{6D7EF29E-AEFE-67BB-844E-C3E978E150F0}"/>
          </ac:cxnSpMkLst>
        </pc:cxnChg>
        <pc:cxnChg chg="add mod">
          <ac:chgData name="Ogasawara Yuki (小笠原侑紀)" userId="ac4c0f17-ea9d-4adc-8010-bedd71e1b11b" providerId="ADAL" clId="{8495760E-768F-4CFE-8A50-0ED0871DC283}" dt="2026-02-11T03:43:05.249" v="7967" actId="14100"/>
          <ac:cxnSpMkLst>
            <pc:docMk/>
            <pc:sldMk cId="1390153537" sldId="271"/>
            <ac:cxnSpMk id="27" creationId="{F897769A-8BC4-E996-91D4-A73C034FE105}"/>
          </ac:cxnSpMkLst>
        </pc:cxnChg>
        <pc:cxnChg chg="add mod">
          <ac:chgData name="Ogasawara Yuki (小笠原侑紀)" userId="ac4c0f17-ea9d-4adc-8010-bedd71e1b11b" providerId="ADAL" clId="{8495760E-768F-4CFE-8A50-0ED0871DC283}" dt="2026-02-11T03:43:02.231" v="7966" actId="14100"/>
          <ac:cxnSpMkLst>
            <pc:docMk/>
            <pc:sldMk cId="1390153537" sldId="271"/>
            <ac:cxnSpMk id="30" creationId="{028F93D3-E0C6-F156-F19E-791085914B87}"/>
          </ac:cxnSpMkLst>
        </pc:cxnChg>
      </pc:sldChg>
      <pc:sldChg chg="addSp delSp modSp new mod modAnim">
        <pc:chgData name="Ogasawara Yuki (小笠原侑紀)" userId="ac4c0f17-ea9d-4adc-8010-bedd71e1b11b" providerId="ADAL" clId="{8495760E-768F-4CFE-8A50-0ED0871DC283}" dt="2026-02-11T03:10:13.238" v="7944"/>
        <pc:sldMkLst>
          <pc:docMk/>
          <pc:sldMk cId="3519695926" sldId="272"/>
        </pc:sldMkLst>
        <pc:spChg chg="add mod">
          <ac:chgData name="Ogasawara Yuki (小笠原侑紀)" userId="ac4c0f17-ea9d-4adc-8010-bedd71e1b11b" providerId="ADAL" clId="{8495760E-768F-4CFE-8A50-0ED0871DC283}" dt="2026-02-11T03:10:10.054" v="7943" actId="1076"/>
          <ac:spMkLst>
            <pc:docMk/>
            <pc:sldMk cId="3519695926" sldId="272"/>
            <ac:spMk id="3" creationId="{F4DBFCB2-A111-4717-0EBD-06AE916FB8B9}"/>
          </ac:spMkLst>
        </pc:spChg>
        <pc:spChg chg="add mod">
          <ac:chgData name="Ogasawara Yuki (小笠原侑紀)" userId="ac4c0f17-ea9d-4adc-8010-bedd71e1b11b" providerId="ADAL" clId="{8495760E-768F-4CFE-8A50-0ED0871DC283}" dt="2026-02-04T14:09:02.713" v="5432" actId="1076"/>
          <ac:spMkLst>
            <pc:docMk/>
            <pc:sldMk cId="3519695926" sldId="272"/>
            <ac:spMk id="18" creationId="{67296ED2-0F66-6C37-FABB-B9D52538112A}"/>
          </ac:spMkLst>
        </pc:spChg>
      </pc:sldChg>
      <pc:sldChg chg="addSp modSp new del mod ord modShow">
        <pc:chgData name="Ogasawara Yuki (小笠原侑紀)" userId="ac4c0f17-ea9d-4adc-8010-bedd71e1b11b" providerId="ADAL" clId="{8495760E-768F-4CFE-8A50-0ED0871DC283}" dt="2026-02-06T06:28:22.848" v="7071" actId="2696"/>
        <pc:sldMkLst>
          <pc:docMk/>
          <pc:sldMk cId="1672924500" sldId="273"/>
        </pc:sldMkLst>
      </pc:sldChg>
      <pc:sldChg chg="add del">
        <pc:chgData name="Ogasawara Yuki (小笠原侑紀)" userId="ac4c0f17-ea9d-4adc-8010-bedd71e1b11b" providerId="ADAL" clId="{8495760E-768F-4CFE-8A50-0ED0871DC283}" dt="2026-02-03T08:04:20.314" v="2128" actId="2696"/>
        <pc:sldMkLst>
          <pc:docMk/>
          <pc:sldMk cId="2702554937" sldId="274"/>
        </pc:sldMkLst>
      </pc:sldChg>
      <pc:sldChg chg="addSp modSp new mod ord modShow">
        <pc:chgData name="Ogasawara Yuki (小笠原侑紀)" userId="ac4c0f17-ea9d-4adc-8010-bedd71e1b11b" providerId="ADAL" clId="{8495760E-768F-4CFE-8A50-0ED0871DC283}" dt="2026-02-06T04:44:48.211" v="6490" actId="14100"/>
        <pc:sldMkLst>
          <pc:docMk/>
          <pc:sldMk cId="1462080471" sldId="275"/>
        </pc:sldMkLst>
        <pc:spChg chg="add mod">
          <ac:chgData name="Ogasawara Yuki (小笠原侑紀)" userId="ac4c0f17-ea9d-4adc-8010-bedd71e1b11b" providerId="ADAL" clId="{8495760E-768F-4CFE-8A50-0ED0871DC283}" dt="2026-02-06T04:44:48.211" v="6490" actId="14100"/>
          <ac:spMkLst>
            <pc:docMk/>
            <pc:sldMk cId="1462080471" sldId="275"/>
            <ac:spMk id="8" creationId="{1445FE4D-2B98-00E5-C0C9-AFA2CE137699}"/>
          </ac:spMkLst>
        </pc:spChg>
      </pc:sldChg>
      <pc:sldChg chg="addSp delSp modSp new mod ord modAnim modShow modNotesTx">
        <pc:chgData name="Ogasawara Yuki (小笠原侑紀)" userId="ac4c0f17-ea9d-4adc-8010-bedd71e1b11b" providerId="ADAL" clId="{8495760E-768F-4CFE-8A50-0ED0871DC283}" dt="2026-02-10T15:19:18.461" v="7384" actId="729"/>
        <pc:sldMkLst>
          <pc:docMk/>
          <pc:sldMk cId="3376021915" sldId="276"/>
        </pc:sldMkLst>
        <pc:picChg chg="add mod">
          <ac:chgData name="Ogasawara Yuki (小笠原侑紀)" userId="ac4c0f17-ea9d-4adc-8010-bedd71e1b11b" providerId="ADAL" clId="{8495760E-768F-4CFE-8A50-0ED0871DC283}" dt="2026-02-06T05:41:39.793" v="6954" actId="1076"/>
          <ac:picMkLst>
            <pc:docMk/>
            <pc:sldMk cId="3376021915" sldId="276"/>
            <ac:picMk id="42" creationId="{7AADF8E8-CCF7-ADDE-66CD-FFC65AD03035}"/>
          </ac:picMkLst>
        </pc:picChg>
      </pc:sldChg>
      <pc:sldChg chg="addSp modSp new mod ord">
        <pc:chgData name="Ogasawara Yuki (小笠原侑紀)" userId="ac4c0f17-ea9d-4adc-8010-bedd71e1b11b" providerId="ADAL" clId="{8495760E-768F-4CFE-8A50-0ED0871DC283}" dt="2026-02-11T03:59:02.101" v="8085" actId="20577"/>
        <pc:sldMkLst>
          <pc:docMk/>
          <pc:sldMk cId="2816673353" sldId="277"/>
        </pc:sldMkLst>
        <pc:spChg chg="add mod">
          <ac:chgData name="Ogasawara Yuki (小笠原侑紀)" userId="ac4c0f17-ea9d-4adc-8010-bedd71e1b11b" providerId="ADAL" clId="{8495760E-768F-4CFE-8A50-0ED0871DC283}" dt="2026-02-11T03:59:02.101" v="8085" actId="20577"/>
          <ac:spMkLst>
            <pc:docMk/>
            <pc:sldMk cId="2816673353" sldId="277"/>
            <ac:spMk id="3" creationId="{050C0F81-8990-9E10-662E-275796433E7D}"/>
          </ac:spMkLst>
        </pc:spChg>
      </pc:sldChg>
      <pc:sldChg chg="addSp delSp modSp new mod modShow">
        <pc:chgData name="Ogasawara Yuki (小笠原侑紀)" userId="ac4c0f17-ea9d-4adc-8010-bedd71e1b11b" providerId="ADAL" clId="{8495760E-768F-4CFE-8A50-0ED0871DC283}" dt="2026-02-11T03:05:59.514" v="7873" actId="729"/>
        <pc:sldMkLst>
          <pc:docMk/>
          <pc:sldMk cId="3940753481" sldId="278"/>
        </pc:sldMkLst>
        <pc:spChg chg="mod">
          <ac:chgData name="Ogasawara Yuki (小笠原侑紀)" userId="ac4c0f17-ea9d-4adc-8010-bedd71e1b11b" providerId="ADAL" clId="{8495760E-768F-4CFE-8A50-0ED0871DC283}" dt="2026-02-06T06:22:55.443" v="7069" actId="1076"/>
          <ac:spMkLst>
            <pc:docMk/>
            <pc:sldMk cId="3940753481" sldId="278"/>
            <ac:spMk id="8" creationId="{4FCFE3C0-40A9-3612-EA4B-A47BF10AC0C9}"/>
          </ac:spMkLst>
        </pc:spChg>
      </pc:sldChg>
      <pc:sldChg chg="addSp delSp modSp new mod ord">
        <pc:chgData name="Ogasawara Yuki (小笠原侑紀)" userId="ac4c0f17-ea9d-4adc-8010-bedd71e1b11b" providerId="ADAL" clId="{8495760E-768F-4CFE-8A50-0ED0871DC283}" dt="2026-02-11T03:06:02.582" v="7875"/>
        <pc:sldMkLst>
          <pc:docMk/>
          <pc:sldMk cId="3481695306" sldId="279"/>
        </pc:sldMkLst>
      </pc:sldChg>
      <pc:sldChg chg="add del">
        <pc:chgData name="Ogasawara Yuki (小笠原侑紀)" userId="ac4c0f17-ea9d-4adc-8010-bedd71e1b11b" providerId="ADAL" clId="{8495760E-768F-4CFE-8A50-0ED0871DC283}" dt="2026-02-03T12:51:49.506" v="4064"/>
        <pc:sldMkLst>
          <pc:docMk/>
          <pc:sldMk cId="1314480410" sldId="280"/>
        </pc:sldMkLst>
      </pc:sldChg>
      <pc:sldChg chg="addSp delSp modSp new mod ord delAnim modAnim modNotesTx">
        <pc:chgData name="Ogasawara Yuki (小笠原侑紀)" userId="ac4c0f17-ea9d-4adc-8010-bedd71e1b11b" providerId="ADAL" clId="{8495760E-768F-4CFE-8A50-0ED0871DC283}" dt="2026-03-01T16:07:50.927" v="9549"/>
        <pc:sldMkLst>
          <pc:docMk/>
          <pc:sldMk cId="4211370577" sldId="280"/>
        </pc:sldMkLst>
        <pc:spChg chg="add mod">
          <ac:chgData name="Ogasawara Yuki (小笠原侑紀)" userId="ac4c0f17-ea9d-4adc-8010-bedd71e1b11b" providerId="ADAL" clId="{8495760E-768F-4CFE-8A50-0ED0871DC283}" dt="2026-02-06T05:58:37.303" v="7061" actId="20577"/>
          <ac:spMkLst>
            <pc:docMk/>
            <pc:sldMk cId="4211370577" sldId="280"/>
            <ac:spMk id="4" creationId="{A4413089-9DEA-5B68-35A3-9E2AF1951555}"/>
          </ac:spMkLst>
        </pc:spChg>
        <pc:spChg chg="add mod">
          <ac:chgData name="Ogasawara Yuki (小笠原侑紀)" userId="ac4c0f17-ea9d-4adc-8010-bedd71e1b11b" providerId="ADAL" clId="{8495760E-768F-4CFE-8A50-0ED0871DC283}" dt="2026-02-11T05:17:50.242" v="8521" actId="1076"/>
          <ac:spMkLst>
            <pc:docMk/>
            <pc:sldMk cId="4211370577" sldId="280"/>
            <ac:spMk id="14" creationId="{7DB3A195-1D47-0E00-8A32-FF42885065C0}"/>
          </ac:spMkLst>
        </pc:spChg>
        <pc:picChg chg="add mod">
          <ac:chgData name="Ogasawara Yuki (小笠原侑紀)" userId="ac4c0f17-ea9d-4adc-8010-bedd71e1b11b" providerId="ADAL" clId="{8495760E-768F-4CFE-8A50-0ED0871DC283}" dt="2026-02-11T05:17:41.775" v="8520" actId="1076"/>
          <ac:picMkLst>
            <pc:docMk/>
            <pc:sldMk cId="4211370577" sldId="280"/>
            <ac:picMk id="3" creationId="{AA817512-51A8-B5CE-7679-374FAE3751C3}"/>
          </ac:picMkLst>
        </pc:picChg>
      </pc:sldChg>
      <pc:sldChg chg="addSp delSp modSp add del mod ord modAnim modShow">
        <pc:chgData name="Ogasawara Yuki (小笠原侑紀)" userId="ac4c0f17-ea9d-4adc-8010-bedd71e1b11b" providerId="ADAL" clId="{8495760E-768F-4CFE-8A50-0ED0871DC283}" dt="2026-02-06T03:11:13.614" v="6209" actId="2696"/>
        <pc:sldMkLst>
          <pc:docMk/>
          <pc:sldMk cId="2735009400" sldId="281"/>
        </pc:sldMkLst>
      </pc:sldChg>
      <pc:sldChg chg="addSp delSp modSp add mod ord setBg">
        <pc:chgData name="Ogasawara Yuki (小笠原侑紀)" userId="ac4c0f17-ea9d-4adc-8010-bedd71e1b11b" providerId="ADAL" clId="{8495760E-768F-4CFE-8A50-0ED0871DC283}" dt="2026-02-06T06:22:42.279" v="7068" actId="1076"/>
        <pc:sldMkLst>
          <pc:docMk/>
          <pc:sldMk cId="1257675639" sldId="282"/>
        </pc:sldMkLst>
        <pc:spChg chg="mod">
          <ac:chgData name="Ogasawara Yuki (小笠原侑紀)" userId="ac4c0f17-ea9d-4adc-8010-bedd71e1b11b" providerId="ADAL" clId="{8495760E-768F-4CFE-8A50-0ED0871DC283}" dt="2026-02-04T08:46:36.133" v="5211" actId="692"/>
          <ac:spMkLst>
            <pc:docMk/>
            <pc:sldMk cId="1257675639" sldId="282"/>
            <ac:spMk id="12" creationId="{BA47EE47-C3CE-9848-15DA-4B7A1A2BDE4F}"/>
          </ac:spMkLst>
        </pc:spChg>
        <pc:spChg chg="mod">
          <ac:chgData name="Ogasawara Yuki (小笠原侑紀)" userId="ac4c0f17-ea9d-4adc-8010-bedd71e1b11b" providerId="ADAL" clId="{8495760E-768F-4CFE-8A50-0ED0871DC283}" dt="2026-02-04T08:46:36.133" v="5211" actId="692"/>
          <ac:spMkLst>
            <pc:docMk/>
            <pc:sldMk cId="1257675639" sldId="282"/>
            <ac:spMk id="13" creationId="{CEDD5B61-4F83-9C6B-FF76-F9DE2A4B64D4}"/>
          </ac:spMkLst>
        </pc:spChg>
        <pc:spChg chg="mod">
          <ac:chgData name="Ogasawara Yuki (小笠原侑紀)" userId="ac4c0f17-ea9d-4adc-8010-bedd71e1b11b" providerId="ADAL" clId="{8495760E-768F-4CFE-8A50-0ED0871DC283}" dt="2026-02-06T06:22:42.279" v="7068" actId="1076"/>
          <ac:spMkLst>
            <pc:docMk/>
            <pc:sldMk cId="1257675639" sldId="282"/>
            <ac:spMk id="14" creationId="{B66FC9EC-FF06-92FD-F6EC-C878F8ABFB22}"/>
          </ac:spMkLst>
        </pc:spChg>
        <pc:spChg chg="mod">
          <ac:chgData name="Ogasawara Yuki (小笠原侑紀)" userId="ac4c0f17-ea9d-4adc-8010-bedd71e1b11b" providerId="ADAL" clId="{8495760E-768F-4CFE-8A50-0ED0871DC283}" dt="2026-02-04T08:46:36.133" v="5211" actId="692"/>
          <ac:spMkLst>
            <pc:docMk/>
            <pc:sldMk cId="1257675639" sldId="282"/>
            <ac:spMk id="46" creationId="{2D7A9562-073C-54C5-C3AF-5825D4A4C3F6}"/>
          </ac:spMkLst>
        </pc:spChg>
        <pc:spChg chg="mod">
          <ac:chgData name="Ogasawara Yuki (小笠原侑紀)" userId="ac4c0f17-ea9d-4adc-8010-bedd71e1b11b" providerId="ADAL" clId="{8495760E-768F-4CFE-8A50-0ED0871DC283}" dt="2026-02-04T08:46:36.133" v="5211" actId="692"/>
          <ac:spMkLst>
            <pc:docMk/>
            <pc:sldMk cId="1257675639" sldId="282"/>
            <ac:spMk id="47" creationId="{EA9219A5-D62D-24BA-CE63-41F7F010F1AA}"/>
          </ac:spMkLst>
        </pc:spChg>
        <pc:spChg chg="mod">
          <ac:chgData name="Ogasawara Yuki (小笠原侑紀)" userId="ac4c0f17-ea9d-4adc-8010-bedd71e1b11b" providerId="ADAL" clId="{8495760E-768F-4CFE-8A50-0ED0871DC283}" dt="2026-02-04T08:46:36.133" v="5211" actId="692"/>
          <ac:spMkLst>
            <pc:docMk/>
            <pc:sldMk cId="1257675639" sldId="282"/>
            <ac:spMk id="48" creationId="{96D5A0A5-8224-4843-BAE1-6E69B79D53C2}"/>
          </ac:spMkLst>
        </pc:spChg>
        <pc:spChg chg="mod">
          <ac:chgData name="Ogasawara Yuki (小笠原侑紀)" userId="ac4c0f17-ea9d-4adc-8010-bedd71e1b11b" providerId="ADAL" clId="{8495760E-768F-4CFE-8A50-0ED0871DC283}" dt="2026-02-04T08:46:36.133" v="5211" actId="692"/>
          <ac:spMkLst>
            <pc:docMk/>
            <pc:sldMk cId="1257675639" sldId="282"/>
            <ac:spMk id="49" creationId="{6282FD6B-872F-8505-3F3A-5EC43B70740A}"/>
          </ac:spMkLst>
        </pc:spChg>
        <pc:grpChg chg="add mod">
          <ac:chgData name="Ogasawara Yuki (小笠原侑紀)" userId="ac4c0f17-ea9d-4adc-8010-bedd71e1b11b" providerId="ADAL" clId="{8495760E-768F-4CFE-8A50-0ED0871DC283}" dt="2026-02-04T08:44:40.397" v="4981" actId="164"/>
          <ac:grpSpMkLst>
            <pc:docMk/>
            <pc:sldMk cId="1257675639" sldId="282"/>
            <ac:grpSpMk id="4" creationId="{296ED1EB-F343-DEFE-ED4F-8A382046C11E}"/>
          </ac:grpSpMkLst>
        </pc:grpChg>
        <pc:grpChg chg="add mod">
          <ac:chgData name="Ogasawara Yuki (小笠原侑紀)" userId="ac4c0f17-ea9d-4adc-8010-bedd71e1b11b" providerId="ADAL" clId="{8495760E-768F-4CFE-8A50-0ED0871DC283}" dt="2026-02-04T08:44:46.748" v="4982" actId="1076"/>
          <ac:grpSpMkLst>
            <pc:docMk/>
            <pc:sldMk cId="1257675639" sldId="282"/>
            <ac:grpSpMk id="7" creationId="{6BF776FD-CD5D-EB8D-5D5A-0CFCB1CE86C5}"/>
          </ac:grpSpMkLst>
        </pc:grpChg>
        <pc:grpChg chg="mod">
          <ac:chgData name="Ogasawara Yuki (小笠原侑紀)" userId="ac4c0f17-ea9d-4adc-8010-bedd71e1b11b" providerId="ADAL" clId="{8495760E-768F-4CFE-8A50-0ED0871DC283}" dt="2026-02-04T08:44:16.339" v="4979" actId="164"/>
          <ac:grpSpMkLst>
            <pc:docMk/>
            <pc:sldMk cId="1257675639" sldId="282"/>
            <ac:grpSpMk id="17" creationId="{6047637F-531D-B141-C3A6-8C4A4A2B277D}"/>
          </ac:grpSpMkLst>
        </pc:grpChg>
        <pc:grpChg chg="mod">
          <ac:chgData name="Ogasawara Yuki (小笠原侑紀)" userId="ac4c0f17-ea9d-4adc-8010-bedd71e1b11b" providerId="ADAL" clId="{8495760E-768F-4CFE-8A50-0ED0871DC283}" dt="2026-02-04T08:44:16.339" v="4979" actId="164"/>
          <ac:grpSpMkLst>
            <pc:docMk/>
            <pc:sldMk cId="1257675639" sldId="282"/>
            <ac:grpSpMk id="31" creationId="{ADAECEBC-5E38-BBCD-E04D-990C03CA4DDB}"/>
          </ac:grpSpMkLst>
        </pc:grpChg>
        <pc:picChg chg="mod">
          <ac:chgData name="Ogasawara Yuki (小笠原侑紀)" userId="ac4c0f17-ea9d-4adc-8010-bedd71e1b11b" providerId="ADAL" clId="{8495760E-768F-4CFE-8A50-0ED0871DC283}" dt="2026-02-04T08:46:36.133" v="5211" actId="692"/>
          <ac:picMkLst>
            <pc:docMk/>
            <pc:sldMk cId="1257675639" sldId="282"/>
            <ac:picMk id="3" creationId="{780E0287-8FF8-895E-4B1E-798968717312}"/>
          </ac:picMkLst>
        </pc:picChg>
        <pc:picChg chg="mod">
          <ac:chgData name="Ogasawara Yuki (小笠原侑紀)" userId="ac4c0f17-ea9d-4adc-8010-bedd71e1b11b" providerId="ADAL" clId="{8495760E-768F-4CFE-8A50-0ED0871DC283}" dt="2026-02-04T08:45:16.792" v="5069" actId="29295"/>
          <ac:picMkLst>
            <pc:docMk/>
            <pc:sldMk cId="1257675639" sldId="282"/>
            <ac:picMk id="5" creationId="{778848A8-BB87-810B-987B-2E24E574E210}"/>
          </ac:picMkLst>
        </pc:picChg>
        <pc:picChg chg="mod">
          <ac:chgData name="Ogasawara Yuki (小笠原侑紀)" userId="ac4c0f17-ea9d-4adc-8010-bedd71e1b11b" providerId="ADAL" clId="{8495760E-768F-4CFE-8A50-0ED0871DC283}" dt="2026-02-04T08:46:36.133" v="5211" actId="692"/>
          <ac:picMkLst>
            <pc:docMk/>
            <pc:sldMk cId="1257675639" sldId="282"/>
            <ac:picMk id="21" creationId="{113671CC-91C5-8841-1EA1-01D387A0862C}"/>
          </ac:picMkLst>
        </pc:picChg>
        <pc:picChg chg="mod">
          <ac:chgData name="Ogasawara Yuki (小笠原侑紀)" userId="ac4c0f17-ea9d-4adc-8010-bedd71e1b11b" providerId="ADAL" clId="{8495760E-768F-4CFE-8A50-0ED0871DC283}" dt="2026-02-04T08:46:36.133" v="5211" actId="692"/>
          <ac:picMkLst>
            <pc:docMk/>
            <pc:sldMk cId="1257675639" sldId="282"/>
            <ac:picMk id="23" creationId="{32FB7A68-71BC-EA37-3888-47CE0E5C076D}"/>
          </ac:picMkLst>
        </pc:picChg>
        <pc:picChg chg="mod">
          <ac:chgData name="Ogasawara Yuki (小笠原侑紀)" userId="ac4c0f17-ea9d-4adc-8010-bedd71e1b11b" providerId="ADAL" clId="{8495760E-768F-4CFE-8A50-0ED0871DC283}" dt="2026-02-04T08:46:36.133" v="5211" actId="692"/>
          <ac:picMkLst>
            <pc:docMk/>
            <pc:sldMk cId="1257675639" sldId="282"/>
            <ac:picMk id="25" creationId="{711BDB21-8D22-7AF7-537F-D23D3A9C4352}"/>
          </ac:picMkLst>
        </pc:picChg>
        <pc:picChg chg="mod">
          <ac:chgData name="Ogasawara Yuki (小笠原侑紀)" userId="ac4c0f17-ea9d-4adc-8010-bedd71e1b11b" providerId="ADAL" clId="{8495760E-768F-4CFE-8A50-0ED0871DC283}" dt="2026-02-04T08:45:16.792" v="5069" actId="29295"/>
          <ac:picMkLst>
            <pc:docMk/>
            <pc:sldMk cId="1257675639" sldId="282"/>
            <ac:picMk id="27" creationId="{1D85AAD8-9525-4136-4535-DAD1CA1776C4}"/>
          </ac:picMkLst>
        </pc:picChg>
        <pc:picChg chg="mod">
          <ac:chgData name="Ogasawara Yuki (小笠原侑紀)" userId="ac4c0f17-ea9d-4adc-8010-bedd71e1b11b" providerId="ADAL" clId="{8495760E-768F-4CFE-8A50-0ED0871DC283}" dt="2026-02-04T08:45:16.792" v="5069" actId="29295"/>
          <ac:picMkLst>
            <pc:docMk/>
            <pc:sldMk cId="1257675639" sldId="282"/>
            <ac:picMk id="29" creationId="{3398D078-99FE-FFF1-7048-5F0AA64313CB}"/>
          </ac:picMkLst>
        </pc:picChg>
        <pc:cxnChg chg="mod">
          <ac:chgData name="Ogasawara Yuki (小笠原侑紀)" userId="ac4c0f17-ea9d-4adc-8010-bedd71e1b11b" providerId="ADAL" clId="{8495760E-768F-4CFE-8A50-0ED0871DC283}" dt="2026-02-04T08:44:16.339" v="4979" actId="164"/>
          <ac:cxnSpMkLst>
            <pc:docMk/>
            <pc:sldMk cId="1257675639" sldId="282"/>
            <ac:cxnSpMk id="33" creationId="{D2854C04-2151-E42E-D968-95456D4EB62F}"/>
          </ac:cxnSpMkLst>
        </pc:cxnChg>
        <pc:cxnChg chg="mod">
          <ac:chgData name="Ogasawara Yuki (小笠原侑紀)" userId="ac4c0f17-ea9d-4adc-8010-bedd71e1b11b" providerId="ADAL" clId="{8495760E-768F-4CFE-8A50-0ED0871DC283}" dt="2026-02-04T08:44:16.339" v="4979" actId="164"/>
          <ac:cxnSpMkLst>
            <pc:docMk/>
            <pc:sldMk cId="1257675639" sldId="282"/>
            <ac:cxnSpMk id="36" creationId="{E133F500-954A-2B08-6D1E-2928076CC8A5}"/>
          </ac:cxnSpMkLst>
        </pc:cxnChg>
      </pc:sldChg>
      <pc:sldChg chg="addSp delSp modSp new mod delAnim modAnim modNotesTx">
        <pc:chgData name="Ogasawara Yuki (小笠原侑紀)" userId="ac4c0f17-ea9d-4adc-8010-bedd71e1b11b" providerId="ADAL" clId="{8495760E-768F-4CFE-8A50-0ED0871DC283}" dt="2026-03-06T05:19:22.250" v="9607" actId="20577"/>
        <pc:sldMkLst>
          <pc:docMk/>
          <pc:sldMk cId="4071985773" sldId="283"/>
        </pc:sldMkLst>
        <pc:spChg chg="mod">
          <ac:chgData name="Ogasawara Yuki (小笠原侑紀)" userId="ac4c0f17-ea9d-4adc-8010-bedd71e1b11b" providerId="ADAL" clId="{8495760E-768F-4CFE-8A50-0ED0871DC283}" dt="2026-02-06T07:31:06.862" v="7142" actId="1076"/>
          <ac:spMkLst>
            <pc:docMk/>
            <pc:sldMk cId="4071985773" sldId="283"/>
            <ac:spMk id="2" creationId="{CDE5EC1A-5A99-7CC6-B2EE-3F06DE54C3CC}"/>
          </ac:spMkLst>
        </pc:spChg>
        <pc:spChg chg="mod">
          <ac:chgData name="Ogasawara Yuki (小笠原侑紀)" userId="ac4c0f17-ea9d-4adc-8010-bedd71e1b11b" providerId="ADAL" clId="{8495760E-768F-4CFE-8A50-0ED0871DC283}" dt="2026-03-06T05:18:55.492" v="9597" actId="20577"/>
          <ac:spMkLst>
            <pc:docMk/>
            <pc:sldMk cId="4071985773" sldId="283"/>
            <ac:spMk id="3" creationId="{77E7771F-1E65-34F1-0FB1-CE1690F65771}"/>
          </ac:spMkLst>
        </pc:spChg>
        <pc:spChg chg="add mod">
          <ac:chgData name="Ogasawara Yuki (小笠原侑紀)" userId="ac4c0f17-ea9d-4adc-8010-bedd71e1b11b" providerId="ADAL" clId="{8495760E-768F-4CFE-8A50-0ED0871DC283}" dt="2026-03-06T05:19:22.250" v="9607" actId="20577"/>
          <ac:spMkLst>
            <pc:docMk/>
            <pc:sldMk cId="4071985773" sldId="283"/>
            <ac:spMk id="5" creationId="{FF12F771-900B-8787-7AF7-0E07CEF9EC8D}"/>
          </ac:spMkLst>
        </pc:spChg>
        <pc:spChg chg="add del mod">
          <ac:chgData name="Ogasawara Yuki (小笠原侑紀)" userId="ac4c0f17-ea9d-4adc-8010-bedd71e1b11b" providerId="ADAL" clId="{8495760E-768F-4CFE-8A50-0ED0871DC283}" dt="2026-03-06T05:16:22.112" v="9552" actId="21"/>
          <ac:spMkLst>
            <pc:docMk/>
            <pc:sldMk cId="4071985773" sldId="283"/>
            <ac:spMk id="6" creationId="{31B33D7A-7EF9-6279-74C6-5895DD1BB1EB}"/>
          </ac:spMkLst>
        </pc:spChg>
        <pc:spChg chg="add mod">
          <ac:chgData name="Ogasawara Yuki (小笠原侑紀)" userId="ac4c0f17-ea9d-4adc-8010-bedd71e1b11b" providerId="ADAL" clId="{8495760E-768F-4CFE-8A50-0ED0871DC283}" dt="2026-02-06T07:31:33.442" v="7147" actId="1076"/>
          <ac:spMkLst>
            <pc:docMk/>
            <pc:sldMk cId="4071985773" sldId="283"/>
            <ac:spMk id="7" creationId="{919B2B5B-B9E6-1515-8DBC-7C514BADE29A}"/>
          </ac:spMkLst>
        </pc:spChg>
        <pc:spChg chg="add mod">
          <ac:chgData name="Ogasawara Yuki (小笠原侑紀)" userId="ac4c0f17-ea9d-4adc-8010-bedd71e1b11b" providerId="ADAL" clId="{8495760E-768F-4CFE-8A50-0ED0871DC283}" dt="2026-02-06T07:31:47.171" v="7149" actId="1076"/>
          <ac:spMkLst>
            <pc:docMk/>
            <pc:sldMk cId="4071985773" sldId="283"/>
            <ac:spMk id="11" creationId="{F5C22493-7278-BB96-59E2-D675E3CF43E9}"/>
          </ac:spMkLst>
        </pc:spChg>
        <pc:cxnChg chg="add mod">
          <ac:chgData name="Ogasawara Yuki (小笠原侑紀)" userId="ac4c0f17-ea9d-4adc-8010-bedd71e1b11b" providerId="ADAL" clId="{8495760E-768F-4CFE-8A50-0ED0871DC283}" dt="2026-02-06T07:31:25.034" v="7145" actId="1076"/>
          <ac:cxnSpMkLst>
            <pc:docMk/>
            <pc:sldMk cId="4071985773" sldId="283"/>
            <ac:cxnSpMk id="9" creationId="{101F8C9B-AFB5-2594-DF00-711DA16D0997}"/>
          </ac:cxnSpMkLst>
        </pc:cxnChg>
        <pc:cxnChg chg="add mod">
          <ac:chgData name="Ogasawara Yuki (小笠原侑紀)" userId="ac4c0f17-ea9d-4adc-8010-bedd71e1b11b" providerId="ADAL" clId="{8495760E-768F-4CFE-8A50-0ED0871DC283}" dt="2026-02-06T07:31:28.872" v="7146" actId="1076"/>
          <ac:cxnSpMkLst>
            <pc:docMk/>
            <pc:sldMk cId="4071985773" sldId="283"/>
            <ac:cxnSpMk id="10" creationId="{BDE332C8-C119-3394-7689-5A478A2CF25A}"/>
          </ac:cxnSpMkLst>
        </pc:cxnChg>
      </pc:sldChg>
      <pc:sldChg chg="addSp delSp modSp new mod ord delAnim modAnim">
        <pc:chgData name="Ogasawara Yuki (小笠原侑紀)" userId="ac4c0f17-ea9d-4adc-8010-bedd71e1b11b" providerId="ADAL" clId="{8495760E-768F-4CFE-8A50-0ED0871DC283}" dt="2026-03-01T16:05:18.434" v="9547"/>
        <pc:sldMkLst>
          <pc:docMk/>
          <pc:sldMk cId="3819376041" sldId="284"/>
        </pc:sldMkLst>
        <pc:spChg chg="mod">
          <ac:chgData name="Ogasawara Yuki (小笠原侑紀)" userId="ac4c0f17-ea9d-4adc-8010-bedd71e1b11b" providerId="ADAL" clId="{8495760E-768F-4CFE-8A50-0ED0871DC283}" dt="2026-02-05T09:34:51.881" v="5491" actId="113"/>
          <ac:spMkLst>
            <pc:docMk/>
            <pc:sldMk cId="3819376041" sldId="284"/>
            <ac:spMk id="2" creationId="{8CF8E9DF-0626-3CC1-117C-77D674B660B5}"/>
          </ac:spMkLst>
        </pc:spChg>
        <pc:spChg chg="add mod">
          <ac:chgData name="Ogasawara Yuki (小笠原侑紀)" userId="ac4c0f17-ea9d-4adc-8010-bedd71e1b11b" providerId="ADAL" clId="{8495760E-768F-4CFE-8A50-0ED0871DC283}" dt="2026-02-06T05:48:57.855" v="7009" actId="1076"/>
          <ac:spMkLst>
            <pc:docMk/>
            <pc:sldMk cId="3819376041" sldId="284"/>
            <ac:spMk id="11" creationId="{BD1E6596-6712-CA5F-AE5E-5EA8390D4A95}"/>
          </ac:spMkLst>
        </pc:spChg>
        <pc:spChg chg="add mod">
          <ac:chgData name="Ogasawara Yuki (小笠原侑紀)" userId="ac4c0f17-ea9d-4adc-8010-bedd71e1b11b" providerId="ADAL" clId="{8495760E-768F-4CFE-8A50-0ED0871DC283}" dt="2026-02-06T05:48:54.052" v="7008" actId="1076"/>
          <ac:spMkLst>
            <pc:docMk/>
            <pc:sldMk cId="3819376041" sldId="284"/>
            <ac:spMk id="12" creationId="{25B208C6-D2CD-3957-84D7-AB9FB151C396}"/>
          </ac:spMkLst>
        </pc:spChg>
        <pc:picChg chg="add mod">
          <ac:chgData name="Ogasawara Yuki (小笠原侑紀)" userId="ac4c0f17-ea9d-4adc-8010-bedd71e1b11b" providerId="ADAL" clId="{8495760E-768F-4CFE-8A50-0ED0871DC283}" dt="2026-02-06T05:47:43.097" v="6963" actId="1076"/>
          <ac:picMkLst>
            <pc:docMk/>
            <pc:sldMk cId="3819376041" sldId="284"/>
            <ac:picMk id="6" creationId="{30B1A2C6-A007-3ABF-AADD-082452FE70B9}"/>
          </ac:picMkLst>
        </pc:picChg>
        <pc:picChg chg="add mod ord">
          <ac:chgData name="Ogasawara Yuki (小笠原侑紀)" userId="ac4c0f17-ea9d-4adc-8010-bedd71e1b11b" providerId="ADAL" clId="{8495760E-768F-4CFE-8A50-0ED0871DC283}" dt="2026-02-06T05:48:02.645" v="6968" actId="1076"/>
          <ac:picMkLst>
            <pc:docMk/>
            <pc:sldMk cId="3819376041" sldId="284"/>
            <ac:picMk id="10" creationId="{A21CEE31-539B-24FB-8F32-F2F68DA47252}"/>
          </ac:picMkLst>
        </pc:picChg>
      </pc:sldChg>
      <pc:sldChg chg="addSp delSp modSp new mod modAnim modNotesTx">
        <pc:chgData name="Ogasawara Yuki (小笠原侑紀)" userId="ac4c0f17-ea9d-4adc-8010-bedd71e1b11b" providerId="ADAL" clId="{8495760E-768F-4CFE-8A50-0ED0871DC283}" dt="2026-02-12T03:53:25.852" v="9504" actId="207"/>
        <pc:sldMkLst>
          <pc:docMk/>
          <pc:sldMk cId="3174464151" sldId="285"/>
        </pc:sldMkLst>
        <pc:spChg chg="mod">
          <ac:chgData name="Ogasawara Yuki (小笠原侑紀)" userId="ac4c0f17-ea9d-4adc-8010-bedd71e1b11b" providerId="ADAL" clId="{8495760E-768F-4CFE-8A50-0ED0871DC283}" dt="2026-02-06T03:02:21.666" v="6198" actId="1076"/>
          <ac:spMkLst>
            <pc:docMk/>
            <pc:sldMk cId="3174464151" sldId="285"/>
            <ac:spMk id="2" creationId="{54FC4AD5-8C58-AEC6-BC7A-E3E76AB71ADB}"/>
          </ac:spMkLst>
        </pc:spChg>
        <pc:spChg chg="add mod">
          <ac:chgData name="Ogasawara Yuki (小笠原侑紀)" userId="ac4c0f17-ea9d-4adc-8010-bedd71e1b11b" providerId="ADAL" clId="{8495760E-768F-4CFE-8A50-0ED0871DC283}" dt="2026-02-06T03:25:06.029" v="6281" actId="20577"/>
          <ac:spMkLst>
            <pc:docMk/>
            <pc:sldMk cId="3174464151" sldId="285"/>
            <ac:spMk id="3" creationId="{035304D1-40FE-B901-3B62-88BE43746339}"/>
          </ac:spMkLst>
        </pc:spChg>
        <pc:spChg chg="add mod">
          <ac:chgData name="Ogasawara Yuki (小笠原侑紀)" userId="ac4c0f17-ea9d-4adc-8010-bedd71e1b11b" providerId="ADAL" clId="{8495760E-768F-4CFE-8A50-0ED0871DC283}" dt="2026-02-12T03:53:25.852" v="9504" actId="207"/>
          <ac:spMkLst>
            <pc:docMk/>
            <pc:sldMk cId="3174464151" sldId="285"/>
            <ac:spMk id="84" creationId="{A7F12997-8811-115B-FF3F-A5D7AFEF3C9A}"/>
          </ac:spMkLst>
        </pc:spChg>
        <pc:spChg chg="add mod">
          <ac:chgData name="Ogasawara Yuki (小笠原侑紀)" userId="ac4c0f17-ea9d-4adc-8010-bedd71e1b11b" providerId="ADAL" clId="{8495760E-768F-4CFE-8A50-0ED0871DC283}" dt="2026-02-12T03:53:04.717" v="9501" actId="207"/>
          <ac:spMkLst>
            <pc:docMk/>
            <pc:sldMk cId="3174464151" sldId="285"/>
            <ac:spMk id="85" creationId="{1A2C3324-2029-F8BC-D83B-7402935DFBF4}"/>
          </ac:spMkLst>
        </pc:spChg>
        <pc:grpChg chg="add mod">
          <ac:chgData name="Ogasawara Yuki (小笠原侑紀)" userId="ac4c0f17-ea9d-4adc-8010-bedd71e1b11b" providerId="ADAL" clId="{8495760E-768F-4CFE-8A50-0ED0871DC283}" dt="2026-02-12T03:51:26.771" v="9487" actId="1076"/>
          <ac:grpSpMkLst>
            <pc:docMk/>
            <pc:sldMk cId="3174464151" sldId="285"/>
            <ac:grpSpMk id="86" creationId="{6154F67B-B6DE-8E74-A3CE-BF7A160AC194}"/>
          </ac:grpSpMkLst>
        </pc:grpChg>
        <pc:grpChg chg="add mod">
          <ac:chgData name="Ogasawara Yuki (小笠原侑紀)" userId="ac4c0f17-ea9d-4adc-8010-bedd71e1b11b" providerId="ADAL" clId="{8495760E-768F-4CFE-8A50-0ED0871DC283}" dt="2026-02-12T03:53:19.182" v="9503" actId="207"/>
          <ac:grpSpMkLst>
            <pc:docMk/>
            <pc:sldMk cId="3174464151" sldId="285"/>
            <ac:grpSpMk id="92" creationId="{460CAF10-4480-6942-A890-144CF05E3FB3}"/>
          </ac:grpSpMkLst>
        </pc:grpChg>
        <pc:grpChg chg="add mod">
          <ac:chgData name="Ogasawara Yuki (小笠原侑紀)" userId="ac4c0f17-ea9d-4adc-8010-bedd71e1b11b" providerId="ADAL" clId="{8495760E-768F-4CFE-8A50-0ED0871DC283}" dt="2026-02-12T03:53:10.183" v="9502" actId="207"/>
          <ac:grpSpMkLst>
            <pc:docMk/>
            <pc:sldMk cId="3174464151" sldId="285"/>
            <ac:grpSpMk id="93" creationId="{B5F6BE32-6022-F8CC-BFA1-F7CE57B9D201}"/>
          </ac:grpSpMkLst>
        </pc:grpChg>
        <pc:picChg chg="add mod topLvl">
          <ac:chgData name="Ogasawara Yuki (小笠原侑紀)" userId="ac4c0f17-ea9d-4adc-8010-bedd71e1b11b" providerId="ADAL" clId="{8495760E-768F-4CFE-8A50-0ED0871DC283}" dt="2026-02-11T07:25:15.941" v="8690" actId="164"/>
          <ac:picMkLst>
            <pc:docMk/>
            <pc:sldMk cId="3174464151" sldId="285"/>
            <ac:picMk id="7" creationId="{2793AA0C-DA0B-E9FE-6EA8-77B2C6FF7623}"/>
          </ac:picMkLst>
        </pc:picChg>
        <pc:picChg chg="add mod">
          <ac:chgData name="Ogasawara Yuki (小笠原侑紀)" userId="ac4c0f17-ea9d-4adc-8010-bedd71e1b11b" providerId="ADAL" clId="{8495760E-768F-4CFE-8A50-0ED0871DC283}" dt="2026-02-12T03:53:19.182" v="9503" actId="207"/>
          <ac:picMkLst>
            <pc:docMk/>
            <pc:sldMk cId="3174464151" sldId="285"/>
            <ac:picMk id="90" creationId="{B3E5CCB7-BE38-888A-0480-3C77AE7B6CB5}"/>
          </ac:picMkLst>
        </pc:picChg>
        <pc:picChg chg="add mod">
          <ac:chgData name="Ogasawara Yuki (小笠原侑紀)" userId="ac4c0f17-ea9d-4adc-8010-bedd71e1b11b" providerId="ADAL" clId="{8495760E-768F-4CFE-8A50-0ED0871DC283}" dt="2026-02-12T03:53:19.182" v="9503" actId="207"/>
          <ac:picMkLst>
            <pc:docMk/>
            <pc:sldMk cId="3174464151" sldId="285"/>
            <ac:picMk id="91" creationId="{222EEF13-1179-FE41-41A2-986586165899}"/>
          </ac:picMkLst>
        </pc:picChg>
        <pc:picChg chg="mod">
          <ac:chgData name="Ogasawara Yuki (小笠原侑紀)" userId="ac4c0f17-ea9d-4adc-8010-bedd71e1b11b" providerId="ADAL" clId="{8495760E-768F-4CFE-8A50-0ED0871DC283}" dt="2026-02-12T03:53:10.183" v="9502" actId="207"/>
          <ac:picMkLst>
            <pc:docMk/>
            <pc:sldMk cId="3174464151" sldId="285"/>
            <ac:picMk id="94" creationId="{2120D835-7E70-B0BE-AF71-A323B77A9260}"/>
          </ac:picMkLst>
        </pc:picChg>
        <pc:picChg chg="mod">
          <ac:chgData name="Ogasawara Yuki (小笠原侑紀)" userId="ac4c0f17-ea9d-4adc-8010-bedd71e1b11b" providerId="ADAL" clId="{8495760E-768F-4CFE-8A50-0ED0871DC283}" dt="2026-02-12T03:53:10.183" v="9502" actId="207"/>
          <ac:picMkLst>
            <pc:docMk/>
            <pc:sldMk cId="3174464151" sldId="285"/>
            <ac:picMk id="95" creationId="{5304376C-E2C9-DB17-3588-324502395D06}"/>
          </ac:picMkLst>
        </pc:picChg>
      </pc:sldChg>
      <pc:sldChg chg="addSp delSp modSp add mod modAnim">
        <pc:chgData name="Ogasawara Yuki (小笠原侑紀)" userId="ac4c0f17-ea9d-4adc-8010-bedd71e1b11b" providerId="ADAL" clId="{8495760E-768F-4CFE-8A50-0ED0871DC283}" dt="2026-02-10T15:18:50.881" v="7381"/>
        <pc:sldMkLst>
          <pc:docMk/>
          <pc:sldMk cId="170395471" sldId="286"/>
        </pc:sldMkLst>
        <pc:spChg chg="mod">
          <ac:chgData name="Ogasawara Yuki (小笠原侑紀)" userId="ac4c0f17-ea9d-4adc-8010-bedd71e1b11b" providerId="ADAL" clId="{8495760E-768F-4CFE-8A50-0ED0871DC283}" dt="2026-02-10T15:16:34.575" v="7360" actId="1076"/>
          <ac:spMkLst>
            <pc:docMk/>
            <pc:sldMk cId="170395471" sldId="286"/>
            <ac:spMk id="30" creationId="{B8D3C795-6A5D-482C-3017-A1866D26E465}"/>
          </ac:spMkLst>
        </pc:spChg>
        <pc:picChg chg="add mod">
          <ac:chgData name="Ogasawara Yuki (小笠原侑紀)" userId="ac4c0f17-ea9d-4adc-8010-bedd71e1b11b" providerId="ADAL" clId="{8495760E-768F-4CFE-8A50-0ED0871DC283}" dt="2026-02-10T15:17:50.175" v="7376" actId="1076"/>
          <ac:picMkLst>
            <pc:docMk/>
            <pc:sldMk cId="170395471" sldId="286"/>
            <ac:picMk id="11" creationId="{EC2CF73D-97F4-4A88-7A31-DE8B34ECC851}"/>
          </ac:picMkLst>
        </pc:picChg>
        <pc:picChg chg="add mod">
          <ac:chgData name="Ogasawara Yuki (小笠原侑紀)" userId="ac4c0f17-ea9d-4adc-8010-bedd71e1b11b" providerId="ADAL" clId="{8495760E-768F-4CFE-8A50-0ED0871DC283}" dt="2026-02-10T15:12:49.779" v="7323" actId="1076"/>
          <ac:picMkLst>
            <pc:docMk/>
            <pc:sldMk cId="170395471" sldId="286"/>
            <ac:picMk id="14" creationId="{EFC62A47-1664-A615-FB80-670F346E28B2}"/>
          </ac:picMkLst>
        </pc:picChg>
        <pc:picChg chg="add mod">
          <ac:chgData name="Ogasawara Yuki (小笠原侑紀)" userId="ac4c0f17-ea9d-4adc-8010-bedd71e1b11b" providerId="ADAL" clId="{8495760E-768F-4CFE-8A50-0ED0871DC283}" dt="2026-02-10T15:13:45.025" v="7333" actId="1076"/>
          <ac:picMkLst>
            <pc:docMk/>
            <pc:sldMk cId="170395471" sldId="286"/>
            <ac:picMk id="18" creationId="{D7DD3C45-2EE0-01B7-859E-032721175C4A}"/>
          </ac:picMkLst>
        </pc:picChg>
        <pc:picChg chg="add mod">
          <ac:chgData name="Ogasawara Yuki (小笠原侑紀)" userId="ac4c0f17-ea9d-4adc-8010-bedd71e1b11b" providerId="ADAL" clId="{8495760E-768F-4CFE-8A50-0ED0871DC283}" dt="2026-02-10T15:17:55.074" v="7377" actId="1076"/>
          <ac:picMkLst>
            <pc:docMk/>
            <pc:sldMk cId="170395471" sldId="286"/>
            <ac:picMk id="20" creationId="{C57F5D6F-A970-ADA2-D686-91B3B57839AB}"/>
          </ac:picMkLst>
        </pc:picChg>
        <pc:picChg chg="add mod">
          <ac:chgData name="Ogasawara Yuki (小笠原侑紀)" userId="ac4c0f17-ea9d-4adc-8010-bedd71e1b11b" providerId="ADAL" clId="{8495760E-768F-4CFE-8A50-0ED0871DC283}" dt="2026-02-10T15:16:23.424" v="7358" actId="1076"/>
          <ac:picMkLst>
            <pc:docMk/>
            <pc:sldMk cId="170395471" sldId="286"/>
            <ac:picMk id="23" creationId="{B5161440-2958-4DE4-CBF5-8E4DF4D94A8F}"/>
          </ac:picMkLst>
        </pc:picChg>
        <pc:picChg chg="add mod">
          <ac:chgData name="Ogasawara Yuki (小笠原侑紀)" userId="ac4c0f17-ea9d-4adc-8010-bedd71e1b11b" providerId="ADAL" clId="{8495760E-768F-4CFE-8A50-0ED0871DC283}" dt="2026-02-10T15:17:58.679" v="7378" actId="1076"/>
          <ac:picMkLst>
            <pc:docMk/>
            <pc:sldMk cId="170395471" sldId="286"/>
            <ac:picMk id="25" creationId="{C2B45DE6-8EA9-2465-CBA4-CC034B5E1162}"/>
          </ac:picMkLst>
        </pc:picChg>
        <pc:cxnChg chg="mod">
          <ac:chgData name="Ogasawara Yuki (小笠原侑紀)" userId="ac4c0f17-ea9d-4adc-8010-bedd71e1b11b" providerId="ADAL" clId="{8495760E-768F-4CFE-8A50-0ED0871DC283}" dt="2026-02-10T15:16:29.974" v="7359" actId="1076"/>
          <ac:cxnSpMkLst>
            <pc:docMk/>
            <pc:sldMk cId="170395471" sldId="286"/>
            <ac:cxnSpMk id="10" creationId="{90C2768B-AC9E-060F-0D24-E9F15E8D4EC9}"/>
          </ac:cxnSpMkLst>
        </pc:cxnChg>
      </pc:sldChg>
      <pc:sldChg chg="addSp modSp add del mod">
        <pc:chgData name="Ogasawara Yuki (小笠原侑紀)" userId="ac4c0f17-ea9d-4adc-8010-bedd71e1b11b" providerId="ADAL" clId="{8495760E-768F-4CFE-8A50-0ED0871DC283}" dt="2026-02-08T19:14:21.860" v="7202" actId="2696"/>
        <pc:sldMkLst>
          <pc:docMk/>
          <pc:sldMk cId="3376841338" sldId="286"/>
        </pc:sldMkLst>
      </pc:sldChg>
      <pc:sldChg chg="addSp modSp new mod modAnim modNotesTx">
        <pc:chgData name="Ogasawara Yuki (小笠原侑紀)" userId="ac4c0f17-ea9d-4adc-8010-bedd71e1b11b" providerId="ADAL" clId="{8495760E-768F-4CFE-8A50-0ED0871DC283}" dt="2026-02-11T09:28:05.185" v="8696" actId="20577"/>
        <pc:sldMkLst>
          <pc:docMk/>
          <pc:sldMk cId="1353329968" sldId="287"/>
        </pc:sldMkLst>
        <pc:spChg chg="mod">
          <ac:chgData name="Ogasawara Yuki (小笠原侑紀)" userId="ac4c0f17-ea9d-4adc-8010-bedd71e1b11b" providerId="ADAL" clId="{8495760E-768F-4CFE-8A50-0ED0871DC283}" dt="2026-02-10T15:50:10.619" v="7546" actId="1076"/>
          <ac:spMkLst>
            <pc:docMk/>
            <pc:sldMk cId="1353329968" sldId="287"/>
            <ac:spMk id="2" creationId="{723B492D-E14D-5E40-BF0F-692108790034}"/>
          </ac:spMkLst>
        </pc:spChg>
        <pc:spChg chg="add mod">
          <ac:chgData name="Ogasawara Yuki (小笠原侑紀)" userId="ac4c0f17-ea9d-4adc-8010-bedd71e1b11b" providerId="ADAL" clId="{8495760E-768F-4CFE-8A50-0ED0871DC283}" dt="2026-02-10T16:23:11.212" v="7798" actId="164"/>
          <ac:spMkLst>
            <pc:docMk/>
            <pc:sldMk cId="1353329968" sldId="287"/>
            <ac:spMk id="5" creationId="{3DB3E482-B877-8A90-848E-F7516EA417FB}"/>
          </ac:spMkLst>
        </pc:spChg>
        <pc:spChg chg="add mod">
          <ac:chgData name="Ogasawara Yuki (小笠原侑紀)" userId="ac4c0f17-ea9d-4adc-8010-bedd71e1b11b" providerId="ADAL" clId="{8495760E-768F-4CFE-8A50-0ED0871DC283}" dt="2026-02-10T16:23:11.212" v="7798" actId="164"/>
          <ac:spMkLst>
            <pc:docMk/>
            <pc:sldMk cId="1353329968" sldId="287"/>
            <ac:spMk id="6" creationId="{082B8C6B-5327-69A1-22F5-D952F129108D}"/>
          </ac:spMkLst>
        </pc:spChg>
        <pc:spChg chg="add mod">
          <ac:chgData name="Ogasawara Yuki (小笠原侑紀)" userId="ac4c0f17-ea9d-4adc-8010-bedd71e1b11b" providerId="ADAL" clId="{8495760E-768F-4CFE-8A50-0ED0871DC283}" dt="2026-02-11T04:56:39.937" v="8169" actId="20577"/>
          <ac:spMkLst>
            <pc:docMk/>
            <pc:sldMk cId="1353329968" sldId="287"/>
            <ac:spMk id="10" creationId="{02AA196D-0BCD-7103-4076-00DB531ABEAA}"/>
          </ac:spMkLst>
        </pc:spChg>
        <pc:spChg chg="add mod">
          <ac:chgData name="Ogasawara Yuki (小笠原侑紀)" userId="ac4c0f17-ea9d-4adc-8010-bedd71e1b11b" providerId="ADAL" clId="{8495760E-768F-4CFE-8A50-0ED0871DC283}" dt="2026-02-11T09:28:05.185" v="8696" actId="20577"/>
          <ac:spMkLst>
            <pc:docMk/>
            <pc:sldMk cId="1353329968" sldId="287"/>
            <ac:spMk id="12" creationId="{A79C11D7-069D-13E0-8E08-4CA6241D71D1}"/>
          </ac:spMkLst>
        </pc:spChg>
        <pc:spChg chg="add mod">
          <ac:chgData name="Ogasawara Yuki (小笠原侑紀)" userId="ac4c0f17-ea9d-4adc-8010-bedd71e1b11b" providerId="ADAL" clId="{8495760E-768F-4CFE-8A50-0ED0871DC283}" dt="2026-02-10T16:25:33.972" v="7841" actId="20577"/>
          <ac:spMkLst>
            <pc:docMk/>
            <pc:sldMk cId="1353329968" sldId="287"/>
            <ac:spMk id="16" creationId="{87B3E085-32C6-DE35-AC4D-2EBAB555B126}"/>
          </ac:spMkLst>
        </pc:spChg>
        <pc:spChg chg="add mod">
          <ac:chgData name="Ogasawara Yuki (小笠原侑紀)" userId="ac4c0f17-ea9d-4adc-8010-bedd71e1b11b" providerId="ADAL" clId="{8495760E-768F-4CFE-8A50-0ED0871DC283}" dt="2026-02-10T16:26:46.962" v="7863" actId="20577"/>
          <ac:spMkLst>
            <pc:docMk/>
            <pc:sldMk cId="1353329968" sldId="287"/>
            <ac:spMk id="18" creationId="{E19DA5A9-A91A-8124-5F56-24EEC9DE2D95}"/>
          </ac:spMkLst>
        </pc:spChg>
        <pc:grpChg chg="add mod">
          <ac:chgData name="Ogasawara Yuki (小笠原侑紀)" userId="ac4c0f17-ea9d-4adc-8010-bedd71e1b11b" providerId="ADAL" clId="{8495760E-768F-4CFE-8A50-0ED0871DC283}" dt="2026-02-10T16:23:11.212" v="7798" actId="164"/>
          <ac:grpSpMkLst>
            <pc:docMk/>
            <pc:sldMk cId="1353329968" sldId="287"/>
            <ac:grpSpMk id="14" creationId="{BDA6ACA0-C381-EB95-0FE2-285C7ABCD969}"/>
          </ac:grpSpMkLst>
        </pc:grpChg>
        <pc:picChg chg="add mod">
          <ac:chgData name="Ogasawara Yuki (小笠原侑紀)" userId="ac4c0f17-ea9d-4adc-8010-bedd71e1b11b" providerId="ADAL" clId="{8495760E-768F-4CFE-8A50-0ED0871DC283}" dt="2026-02-10T16:23:11.212" v="7798" actId="164"/>
          <ac:picMkLst>
            <pc:docMk/>
            <pc:sldMk cId="1353329968" sldId="287"/>
            <ac:picMk id="4" creationId="{56EF263A-9E09-5E6B-D71F-6959E56A698C}"/>
          </ac:picMkLst>
        </pc:picChg>
        <pc:cxnChg chg="add mod">
          <ac:chgData name="Ogasawara Yuki (小笠原侑紀)" userId="ac4c0f17-ea9d-4adc-8010-bedd71e1b11b" providerId="ADAL" clId="{8495760E-768F-4CFE-8A50-0ED0871DC283}" dt="2026-02-10T16:23:15.214" v="7799" actId="1076"/>
          <ac:cxnSpMkLst>
            <pc:docMk/>
            <pc:sldMk cId="1353329968" sldId="287"/>
            <ac:cxnSpMk id="8" creationId="{89A21BAB-A969-E9EF-EBC1-B136D418D883}"/>
          </ac:cxnSpMkLst>
        </pc:cxnChg>
        <pc:cxnChg chg="add mod">
          <ac:chgData name="Ogasawara Yuki (小笠原侑紀)" userId="ac4c0f17-ea9d-4adc-8010-bedd71e1b11b" providerId="ADAL" clId="{8495760E-768F-4CFE-8A50-0ED0871DC283}" dt="2026-02-10T16:23:21.918" v="7801" actId="1076"/>
          <ac:cxnSpMkLst>
            <pc:docMk/>
            <pc:sldMk cId="1353329968" sldId="287"/>
            <ac:cxnSpMk id="11" creationId="{9022F63D-056C-D4A9-1C1D-4B893CCD6711}"/>
          </ac:cxnSpMkLst>
        </pc:cxnChg>
        <pc:cxnChg chg="add mod">
          <ac:chgData name="Ogasawara Yuki (小笠原侑紀)" userId="ac4c0f17-ea9d-4adc-8010-bedd71e1b11b" providerId="ADAL" clId="{8495760E-768F-4CFE-8A50-0ED0871DC283}" dt="2026-02-11T09:27:42.655" v="8691" actId="1076"/>
          <ac:cxnSpMkLst>
            <pc:docMk/>
            <pc:sldMk cId="1353329968" sldId="287"/>
            <ac:cxnSpMk id="13" creationId="{9E2B655F-87B8-15B9-DF76-EF9337521227}"/>
          </ac:cxnSpMkLst>
        </pc:cxnChg>
        <pc:cxnChg chg="add mod">
          <ac:chgData name="Ogasawara Yuki (小笠原侑紀)" userId="ac4c0f17-ea9d-4adc-8010-bedd71e1b11b" providerId="ADAL" clId="{8495760E-768F-4CFE-8A50-0ED0871DC283}" dt="2026-02-10T16:24:46.317" v="7827" actId="1076"/>
          <ac:cxnSpMkLst>
            <pc:docMk/>
            <pc:sldMk cId="1353329968" sldId="287"/>
            <ac:cxnSpMk id="17" creationId="{3C17DB65-E6FD-5322-1DD1-E759F65FD116}"/>
          </ac:cxnSpMkLst>
        </pc:cxnChg>
      </pc:sldChg>
      <pc:sldChg chg="addSp delSp modSp new mod delAnim modAnim">
        <pc:chgData name="Ogasawara Yuki (小笠原侑紀)" userId="ac4c0f17-ea9d-4adc-8010-bedd71e1b11b" providerId="ADAL" clId="{8495760E-768F-4CFE-8A50-0ED0871DC283}" dt="2026-02-12T03:56:44.484" v="9516" actId="14100"/>
        <pc:sldMkLst>
          <pc:docMk/>
          <pc:sldMk cId="2750511355" sldId="288"/>
        </pc:sldMkLst>
        <pc:spChg chg="add mod">
          <ac:chgData name="Ogasawara Yuki (小笠原侑紀)" userId="ac4c0f17-ea9d-4adc-8010-bedd71e1b11b" providerId="ADAL" clId="{8495760E-768F-4CFE-8A50-0ED0871DC283}" dt="2026-02-11T03:08:58.802" v="7935" actId="1076"/>
          <ac:spMkLst>
            <pc:docMk/>
            <pc:sldMk cId="2750511355" sldId="288"/>
            <ac:spMk id="4" creationId="{2821B003-9B97-B48D-82E8-7CA835E57F54}"/>
          </ac:spMkLst>
        </pc:spChg>
        <pc:spChg chg="add mod">
          <ac:chgData name="Ogasawara Yuki (小笠原侑紀)" userId="ac4c0f17-ea9d-4adc-8010-bedd71e1b11b" providerId="ADAL" clId="{8495760E-768F-4CFE-8A50-0ED0871DC283}" dt="2026-02-11T03:08:43.487" v="7931" actId="164"/>
          <ac:spMkLst>
            <pc:docMk/>
            <pc:sldMk cId="2750511355" sldId="288"/>
            <ac:spMk id="7" creationId="{BD57B980-7304-DB17-D42F-31823A9352FA}"/>
          </ac:spMkLst>
        </pc:spChg>
        <pc:grpChg chg="add mod">
          <ac:chgData name="Ogasawara Yuki (小笠原侑紀)" userId="ac4c0f17-ea9d-4adc-8010-bedd71e1b11b" providerId="ADAL" clId="{8495760E-768F-4CFE-8A50-0ED0871DC283}" dt="2026-02-11T03:09:01.931" v="7937" actId="1076"/>
          <ac:grpSpMkLst>
            <pc:docMk/>
            <pc:sldMk cId="2750511355" sldId="288"/>
            <ac:grpSpMk id="8" creationId="{3E224C2F-D925-8B83-6B28-CE34F63529F1}"/>
          </ac:grpSpMkLst>
        </pc:grpChg>
        <pc:picChg chg="add mod">
          <ac:chgData name="Ogasawara Yuki (小笠原侑紀)" userId="ac4c0f17-ea9d-4adc-8010-bedd71e1b11b" providerId="ADAL" clId="{8495760E-768F-4CFE-8A50-0ED0871DC283}" dt="2026-02-12T03:56:44.484" v="9516" actId="14100"/>
          <ac:picMkLst>
            <pc:docMk/>
            <pc:sldMk cId="2750511355" sldId="288"/>
            <ac:picMk id="6" creationId="{98462789-8992-D42F-26FD-4B007BC32BDE}"/>
          </ac:picMkLst>
        </pc:picChg>
      </pc:sldChg>
      <pc:sldChg chg="addSp modSp new mod modShow">
        <pc:chgData name="Ogasawara Yuki (小笠原侑紀)" userId="ac4c0f17-ea9d-4adc-8010-bedd71e1b11b" providerId="ADAL" clId="{8495760E-768F-4CFE-8A50-0ED0871DC283}" dt="2026-02-12T03:08:27.280" v="9338" actId="729"/>
        <pc:sldMkLst>
          <pc:docMk/>
          <pc:sldMk cId="3744649813" sldId="289"/>
        </pc:sldMkLst>
        <pc:spChg chg="mod">
          <ac:chgData name="Ogasawara Yuki (小笠原侑紀)" userId="ac4c0f17-ea9d-4adc-8010-bedd71e1b11b" providerId="ADAL" clId="{8495760E-768F-4CFE-8A50-0ED0871DC283}" dt="2026-02-12T03:01:48.355" v="8764" actId="1076"/>
          <ac:spMkLst>
            <pc:docMk/>
            <pc:sldMk cId="3744649813" sldId="289"/>
            <ac:spMk id="2" creationId="{B35F6234-C68F-F20D-FBEE-0F341C227CF7}"/>
          </ac:spMkLst>
        </pc:spChg>
        <pc:spChg chg="add mod">
          <ac:chgData name="Ogasawara Yuki (小笠原侑紀)" userId="ac4c0f17-ea9d-4adc-8010-bedd71e1b11b" providerId="ADAL" clId="{8495760E-768F-4CFE-8A50-0ED0871DC283}" dt="2026-02-12T03:08:19.420" v="9337" actId="1076"/>
          <ac:spMkLst>
            <pc:docMk/>
            <pc:sldMk cId="3744649813" sldId="289"/>
            <ac:spMk id="4" creationId="{364D35A0-A9D9-9E05-1E33-92AE6FB79FE6}"/>
          </ac:spMkLst>
        </pc:spChg>
      </pc:sldChg>
      <pc:sldChg chg="addSp delSp modSp new del mod modShow">
        <pc:chgData name="Ogasawara Yuki (小笠原侑紀)" userId="ac4c0f17-ea9d-4adc-8010-bedd71e1b11b" providerId="ADAL" clId="{8495760E-768F-4CFE-8A50-0ED0871DC283}" dt="2026-02-12T03:22:11.833" v="9444" actId="2696"/>
        <pc:sldMkLst>
          <pc:docMk/>
          <pc:sldMk cId="1474130887" sldId="290"/>
        </pc:sldMkLst>
      </pc:sldChg>
      <pc:sldChg chg="addSp delSp modSp new mod modAnim">
        <pc:chgData name="Ogasawara Yuki (小笠原侑紀)" userId="ac4c0f17-ea9d-4adc-8010-bedd71e1b11b" providerId="ADAL" clId="{8495760E-768F-4CFE-8A50-0ED0871DC283}" dt="2026-03-06T05:30:55.904" v="10112"/>
        <pc:sldMkLst>
          <pc:docMk/>
          <pc:sldMk cId="3453801198" sldId="290"/>
        </pc:sldMkLst>
        <pc:spChg chg="del">
          <ac:chgData name="Ogasawara Yuki (小笠原侑紀)" userId="ac4c0f17-ea9d-4adc-8010-bedd71e1b11b" providerId="ADAL" clId="{8495760E-768F-4CFE-8A50-0ED0871DC283}" dt="2026-03-06T05:19:46.680" v="9609"/>
          <ac:spMkLst>
            <pc:docMk/>
            <pc:sldMk cId="3453801198" sldId="290"/>
            <ac:spMk id="2" creationId="{233CEB5C-0F67-75A6-663F-DDEC26894D52}"/>
          </ac:spMkLst>
        </pc:spChg>
        <pc:spChg chg="add mod">
          <ac:chgData name="Ogasawara Yuki (小笠原侑紀)" userId="ac4c0f17-ea9d-4adc-8010-bedd71e1b11b" providerId="ADAL" clId="{8495760E-768F-4CFE-8A50-0ED0871DC283}" dt="2026-03-06T05:27:43.249" v="10035" actId="1076"/>
          <ac:spMkLst>
            <pc:docMk/>
            <pc:sldMk cId="3453801198" sldId="290"/>
            <ac:spMk id="4" creationId="{5EE42024-5BE0-9C0B-2366-BDC86AC9D18A}"/>
          </ac:spMkLst>
        </pc:spChg>
        <pc:spChg chg="add mod">
          <ac:chgData name="Ogasawara Yuki (小笠原侑紀)" userId="ac4c0f17-ea9d-4adc-8010-bedd71e1b11b" providerId="ADAL" clId="{8495760E-768F-4CFE-8A50-0ED0871DC283}" dt="2026-03-06T05:27:46.309" v="10036" actId="1076"/>
          <ac:spMkLst>
            <pc:docMk/>
            <pc:sldMk cId="3453801198" sldId="290"/>
            <ac:spMk id="5" creationId="{2FB5E5EA-3850-D43A-0F2F-7C36301CEE5C}"/>
          </ac:spMkLst>
        </pc:spChg>
        <pc:spChg chg="add del mod">
          <ac:chgData name="Ogasawara Yuki (小笠原侑紀)" userId="ac4c0f17-ea9d-4adc-8010-bedd71e1b11b" providerId="ADAL" clId="{8495760E-768F-4CFE-8A50-0ED0871DC283}" dt="2026-03-06T05:22:51.359" v="9744" actId="21"/>
          <ac:spMkLst>
            <pc:docMk/>
            <pc:sldMk cId="3453801198" sldId="290"/>
            <ac:spMk id="6" creationId="{C39E1CDE-861D-BC1D-3091-7EDAFF6F15B5}"/>
          </ac:spMkLst>
        </pc:spChg>
        <pc:spChg chg="add mod">
          <ac:chgData name="Ogasawara Yuki (小笠原侑紀)" userId="ac4c0f17-ea9d-4adc-8010-bedd71e1b11b" providerId="ADAL" clId="{8495760E-768F-4CFE-8A50-0ED0871DC283}" dt="2026-03-06T05:28:33.403" v="10102" actId="20577"/>
          <ac:spMkLst>
            <pc:docMk/>
            <pc:sldMk cId="3453801198" sldId="290"/>
            <ac:spMk id="9" creationId="{FEB2F428-DC22-D2CF-E9D9-013F8A704F8E}"/>
          </ac:spMkLst>
        </pc:spChg>
        <pc:picChg chg="add mod">
          <ac:chgData name="Ogasawara Yuki (小笠原侑紀)" userId="ac4c0f17-ea9d-4adc-8010-bedd71e1b11b" providerId="ADAL" clId="{8495760E-768F-4CFE-8A50-0ED0871DC283}" dt="2026-03-06T05:30:39.081" v="10111" actId="1076"/>
          <ac:picMkLst>
            <pc:docMk/>
            <pc:sldMk cId="3453801198" sldId="290"/>
            <ac:picMk id="11" creationId="{657C01A1-71E8-87FD-B421-17735099AC1C}"/>
          </ac:picMkLst>
        </pc:picChg>
        <pc:cxnChg chg="add mod">
          <ac:chgData name="Ogasawara Yuki (小笠原侑紀)" userId="ac4c0f17-ea9d-4adc-8010-bedd71e1b11b" providerId="ADAL" clId="{8495760E-768F-4CFE-8A50-0ED0871DC283}" dt="2026-03-06T05:27:56.336" v="10038" actId="1076"/>
          <ac:cxnSpMkLst>
            <pc:docMk/>
            <pc:sldMk cId="3453801198" sldId="290"/>
            <ac:cxnSpMk id="8" creationId="{1C73FE82-EAE5-5338-D673-DB38099B14EB}"/>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68BD65-CDFB-4422-9054-821AF757A615}" type="datetimeFigureOut">
              <a:rPr kumimoji="1" lang="ja-JP" altLang="en-US" smtClean="0"/>
              <a:t>2026/2/11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D1183B-D400-4119-B0CB-9ADDAFFBF131}" type="slidenum">
              <a:rPr kumimoji="1" lang="ja-JP" altLang="en-US" smtClean="0"/>
              <a:t>‹#›</a:t>
            </a:fld>
            <a:endParaRPr kumimoji="1" lang="ja-JP" altLang="en-US"/>
          </a:p>
        </p:txBody>
      </p:sp>
    </p:spTree>
    <p:extLst>
      <p:ext uri="{BB962C8B-B14F-4D97-AF65-F5344CB8AC3E}">
        <p14:creationId xmlns:p14="http://schemas.microsoft.com/office/powerpoint/2010/main" val="7909171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「今は“聞いてるか”を雰囲気で判断するしかなく、気づけても授業後です。</a:t>
            </a:r>
            <a:br>
              <a:rPr lang="ja-JP" altLang="en-US" dirty="0"/>
            </a:br>
            <a:r>
              <a:rPr lang="ja-JP" altLang="en-US" dirty="0"/>
              <a:t>提案システムはカメラ映像から集中</a:t>
            </a:r>
            <a:r>
              <a:rPr lang="en-US" altLang="ja-JP" dirty="0"/>
              <a:t>/</a:t>
            </a:r>
            <a:r>
              <a:rPr lang="ja-JP" altLang="en-US" dirty="0"/>
              <a:t>注意散漫</a:t>
            </a:r>
            <a:r>
              <a:rPr lang="en-US" altLang="ja-JP" dirty="0"/>
              <a:t>/</a:t>
            </a:r>
            <a:r>
              <a:rPr lang="ja-JP" altLang="en-US" dirty="0"/>
              <a:t>眠気をリアルタイムに出すので、授業中に説明や休憩を調整できます。</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1ED1183B-D400-4119-B0CB-9ADDAFFBF131}" type="slidenum">
              <a:rPr kumimoji="1" lang="ja-JP" altLang="en-US" smtClean="0"/>
              <a:t>3</a:t>
            </a:fld>
            <a:endParaRPr kumimoji="1" lang="ja-JP" altLang="en-US"/>
          </a:p>
        </p:txBody>
      </p:sp>
    </p:spTree>
    <p:extLst>
      <p:ext uri="{BB962C8B-B14F-4D97-AF65-F5344CB8AC3E}">
        <p14:creationId xmlns:p14="http://schemas.microsoft.com/office/powerpoint/2010/main" val="3544882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緊張していたら、集中していない→ストレスを感じていると判定</a:t>
            </a:r>
            <a:endParaRPr kumimoji="1" lang="en-US" altLang="ja-JP" dirty="0"/>
          </a:p>
          <a:p>
            <a:r>
              <a:rPr kumimoji="1" lang="ja-JP" altLang="en-US" dirty="0"/>
              <a:t>権威のある根拠</a:t>
            </a:r>
            <a:r>
              <a:rPr kumimoji="1" lang="en-US" altLang="ja-JP" dirty="0"/>
              <a:t>(7%</a:t>
            </a:r>
            <a:r>
              <a:rPr kumimoji="1" lang="ja-JP" altLang="en-US" dirty="0"/>
              <a:t>とか</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1ED1183B-D400-4119-B0CB-9ADDAFFBF131}" type="slidenum">
              <a:rPr kumimoji="1" lang="ja-JP" altLang="en-US" smtClean="0"/>
              <a:t>18</a:t>
            </a:fld>
            <a:endParaRPr kumimoji="1" lang="ja-JP" altLang="en-US"/>
          </a:p>
        </p:txBody>
      </p:sp>
    </p:spTree>
    <p:extLst>
      <p:ext uri="{BB962C8B-B14F-4D97-AF65-F5344CB8AC3E}">
        <p14:creationId xmlns:p14="http://schemas.microsoft.com/office/powerpoint/2010/main" val="1444630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6565F-C6CB-1B04-C030-D754A86C931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E134ECC-469F-064B-84F2-D218597E6CB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3F5DE1D-0655-5736-2123-87D165E19BC3}"/>
              </a:ext>
            </a:extLst>
          </p:cNvPr>
          <p:cNvSpPr>
            <a:spLocks noGrp="1"/>
          </p:cNvSpPr>
          <p:nvPr>
            <p:ph type="body" idx="1"/>
          </p:nvPr>
        </p:nvSpPr>
        <p:spPr/>
        <p:txBody>
          <a:bodyPr/>
          <a:lstStyle/>
          <a:p>
            <a:r>
              <a:rPr kumimoji="1" lang="ja-JP" altLang="en-US" dirty="0"/>
              <a:t>項目</a:t>
            </a:r>
            <a:r>
              <a:rPr kumimoji="1" lang="en-US" altLang="ja-JP" dirty="0"/>
              <a:t>1</a:t>
            </a:r>
            <a:r>
              <a:rPr kumimoji="1" lang="ja-JP" altLang="en-US" dirty="0"/>
              <a:t>個ごとに写真を載せる。</a:t>
            </a:r>
          </a:p>
        </p:txBody>
      </p:sp>
      <p:sp>
        <p:nvSpPr>
          <p:cNvPr id="4" name="スライド番号プレースホルダー 3">
            <a:extLst>
              <a:ext uri="{FF2B5EF4-FFF2-40B4-BE49-F238E27FC236}">
                <a16:creationId xmlns:a16="http://schemas.microsoft.com/office/drawing/2014/main" id="{36AB8FD2-2138-0711-5D29-B03DAF04313E}"/>
              </a:ext>
            </a:extLst>
          </p:cNvPr>
          <p:cNvSpPr>
            <a:spLocks noGrp="1"/>
          </p:cNvSpPr>
          <p:nvPr>
            <p:ph type="sldNum" sz="quarter" idx="5"/>
          </p:nvPr>
        </p:nvSpPr>
        <p:spPr/>
        <p:txBody>
          <a:bodyPr/>
          <a:lstStyle/>
          <a:p>
            <a:fld id="{1ED1183B-D400-4119-B0CB-9ADDAFFBF131}" type="slidenum">
              <a:rPr kumimoji="1" lang="ja-JP" altLang="en-US" smtClean="0"/>
              <a:t>20</a:t>
            </a:fld>
            <a:endParaRPr kumimoji="1" lang="ja-JP" altLang="en-US"/>
          </a:p>
        </p:txBody>
      </p:sp>
    </p:spTree>
    <p:extLst>
      <p:ext uri="{BB962C8B-B14F-4D97-AF65-F5344CB8AC3E}">
        <p14:creationId xmlns:p14="http://schemas.microsoft.com/office/powerpoint/2010/main" val="135620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表のどこに注目して、何が言えるか、そこからどんなことが分かるか説明が欲しい。</a:t>
            </a:r>
          </a:p>
          <a:p>
            <a:r>
              <a:rPr kumimoji="1" lang="ja-JP" altLang="en-US" dirty="0"/>
              <a:t>   これは単なるログか！最初分からなかった、だから、表の内容を説明してほしいかも。</a:t>
            </a:r>
          </a:p>
          <a:p>
            <a:r>
              <a:rPr kumimoji="1" lang="ja-JP" altLang="en-US" dirty="0"/>
              <a:t>  ⇒例えば、「最初</a:t>
            </a:r>
            <a:r>
              <a:rPr kumimoji="1" lang="en-US" altLang="ja-JP" dirty="0"/>
              <a:t>2</a:t>
            </a:r>
            <a:r>
              <a:rPr kumimoji="1" lang="ja-JP" altLang="en-US" dirty="0"/>
              <a:t>秒間集中がつついて、</a:t>
            </a:r>
            <a:r>
              <a:rPr kumimoji="1" lang="en-US" altLang="ja-JP" dirty="0"/>
              <a:t>4</a:t>
            </a:r>
            <a:r>
              <a:rPr kumimoji="1" lang="ja-JP" altLang="en-US" dirty="0"/>
              <a:t>秒ほど集中が切れましたよね。」とか</a:t>
            </a:r>
          </a:p>
        </p:txBody>
      </p:sp>
      <p:sp>
        <p:nvSpPr>
          <p:cNvPr id="4" name="スライド番号プレースホルダー 3"/>
          <p:cNvSpPr>
            <a:spLocks noGrp="1"/>
          </p:cNvSpPr>
          <p:nvPr>
            <p:ph type="sldNum" sz="quarter" idx="5"/>
          </p:nvPr>
        </p:nvSpPr>
        <p:spPr/>
        <p:txBody>
          <a:bodyPr/>
          <a:lstStyle/>
          <a:p>
            <a:fld id="{1ED1183B-D400-4119-B0CB-9ADDAFFBF131}" type="slidenum">
              <a:rPr kumimoji="1" lang="ja-JP" altLang="en-US" smtClean="0"/>
              <a:t>23</a:t>
            </a:fld>
            <a:endParaRPr kumimoji="1" lang="ja-JP" altLang="en-US"/>
          </a:p>
        </p:txBody>
      </p:sp>
    </p:spTree>
    <p:extLst>
      <p:ext uri="{BB962C8B-B14F-4D97-AF65-F5344CB8AC3E}">
        <p14:creationId xmlns:p14="http://schemas.microsoft.com/office/powerpoint/2010/main" val="924417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画像じゃなくて動画を見せる</a:t>
            </a:r>
          </a:p>
        </p:txBody>
      </p:sp>
      <p:sp>
        <p:nvSpPr>
          <p:cNvPr id="4" name="スライド番号プレースホルダー 3"/>
          <p:cNvSpPr>
            <a:spLocks noGrp="1"/>
          </p:cNvSpPr>
          <p:nvPr>
            <p:ph type="sldNum" sz="quarter" idx="5"/>
          </p:nvPr>
        </p:nvSpPr>
        <p:spPr/>
        <p:txBody>
          <a:bodyPr/>
          <a:lstStyle/>
          <a:p>
            <a:fld id="{1ED1183B-D400-4119-B0CB-9ADDAFFBF131}" type="slidenum">
              <a:rPr kumimoji="1" lang="ja-JP" altLang="en-US" smtClean="0"/>
              <a:t>25</a:t>
            </a:fld>
            <a:endParaRPr kumimoji="1" lang="ja-JP" altLang="en-US"/>
          </a:p>
        </p:txBody>
      </p:sp>
    </p:spTree>
    <p:extLst>
      <p:ext uri="{BB962C8B-B14F-4D97-AF65-F5344CB8AC3E}">
        <p14:creationId xmlns:p14="http://schemas.microsoft.com/office/powerpoint/2010/main" val="3532627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項目</a:t>
            </a:r>
            <a:r>
              <a:rPr kumimoji="1" lang="en-US" altLang="ja-JP" dirty="0"/>
              <a:t>1</a:t>
            </a:r>
            <a:r>
              <a:rPr kumimoji="1" lang="ja-JP" altLang="en-US" dirty="0"/>
              <a:t>個ごとに写真を載せる。</a:t>
            </a:r>
          </a:p>
        </p:txBody>
      </p:sp>
      <p:sp>
        <p:nvSpPr>
          <p:cNvPr id="4" name="スライド番号プレースホルダー 3"/>
          <p:cNvSpPr>
            <a:spLocks noGrp="1"/>
          </p:cNvSpPr>
          <p:nvPr>
            <p:ph type="sldNum" sz="quarter" idx="5"/>
          </p:nvPr>
        </p:nvSpPr>
        <p:spPr/>
        <p:txBody>
          <a:bodyPr/>
          <a:lstStyle/>
          <a:p>
            <a:fld id="{1ED1183B-D400-4119-B0CB-9ADDAFFBF131}" type="slidenum">
              <a:rPr kumimoji="1" lang="ja-JP" altLang="en-US" smtClean="0"/>
              <a:t>29</a:t>
            </a:fld>
            <a:endParaRPr kumimoji="1" lang="ja-JP" altLang="en-US"/>
          </a:p>
        </p:txBody>
      </p:sp>
    </p:spTree>
    <p:extLst>
      <p:ext uri="{BB962C8B-B14F-4D97-AF65-F5344CB8AC3E}">
        <p14:creationId xmlns:p14="http://schemas.microsoft.com/office/powerpoint/2010/main" val="4090391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パーソナルな具体的な言葉を加える</a:t>
            </a:r>
          </a:p>
        </p:txBody>
      </p:sp>
      <p:sp>
        <p:nvSpPr>
          <p:cNvPr id="4" name="スライド番号プレースホルダー 3"/>
          <p:cNvSpPr>
            <a:spLocks noGrp="1"/>
          </p:cNvSpPr>
          <p:nvPr>
            <p:ph type="sldNum" sz="quarter" idx="5"/>
          </p:nvPr>
        </p:nvSpPr>
        <p:spPr/>
        <p:txBody>
          <a:bodyPr/>
          <a:lstStyle/>
          <a:p>
            <a:fld id="{1ED1183B-D400-4119-B0CB-9ADDAFFBF131}" type="slidenum">
              <a:rPr kumimoji="1" lang="ja-JP" altLang="en-US" smtClean="0"/>
              <a:t>4</a:t>
            </a:fld>
            <a:endParaRPr kumimoji="1" lang="ja-JP" altLang="en-US"/>
          </a:p>
        </p:txBody>
      </p:sp>
    </p:spTree>
    <p:extLst>
      <p:ext uri="{BB962C8B-B14F-4D97-AF65-F5344CB8AC3E}">
        <p14:creationId xmlns:p14="http://schemas.microsoft.com/office/powerpoint/2010/main" val="3033965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論文引用をスライドにも書きたい</a:t>
            </a:r>
          </a:p>
        </p:txBody>
      </p:sp>
      <p:sp>
        <p:nvSpPr>
          <p:cNvPr id="4" name="スライド番号プレースホルダー 3"/>
          <p:cNvSpPr>
            <a:spLocks noGrp="1"/>
          </p:cNvSpPr>
          <p:nvPr>
            <p:ph type="sldNum" sz="quarter" idx="5"/>
          </p:nvPr>
        </p:nvSpPr>
        <p:spPr/>
        <p:txBody>
          <a:bodyPr/>
          <a:lstStyle/>
          <a:p>
            <a:fld id="{1ED1183B-D400-4119-B0CB-9ADDAFFBF131}" type="slidenum">
              <a:rPr kumimoji="1" lang="ja-JP" altLang="en-US" smtClean="0"/>
              <a:t>5</a:t>
            </a:fld>
            <a:endParaRPr kumimoji="1" lang="ja-JP" altLang="en-US"/>
          </a:p>
        </p:txBody>
      </p:sp>
    </p:spTree>
    <p:extLst>
      <p:ext uri="{BB962C8B-B14F-4D97-AF65-F5344CB8AC3E}">
        <p14:creationId xmlns:p14="http://schemas.microsoft.com/office/powerpoint/2010/main" val="1146891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点群は切り出し・品質管理・補助特徴量のための参照情報</a:t>
            </a:r>
            <a:endParaRPr kumimoji="1" lang="ja-JP" altLang="en-US" dirty="0"/>
          </a:p>
        </p:txBody>
      </p:sp>
      <p:sp>
        <p:nvSpPr>
          <p:cNvPr id="4" name="スライド番号プレースホルダー 3"/>
          <p:cNvSpPr>
            <a:spLocks noGrp="1"/>
          </p:cNvSpPr>
          <p:nvPr>
            <p:ph type="sldNum" sz="quarter" idx="5"/>
          </p:nvPr>
        </p:nvSpPr>
        <p:spPr/>
        <p:txBody>
          <a:bodyPr/>
          <a:lstStyle/>
          <a:p>
            <a:fld id="{1ED1183B-D400-4119-B0CB-9ADDAFFBF131}" type="slidenum">
              <a:rPr kumimoji="1" lang="ja-JP" altLang="en-US" smtClean="0"/>
              <a:t>9</a:t>
            </a:fld>
            <a:endParaRPr kumimoji="1" lang="ja-JP" altLang="en-US"/>
          </a:p>
        </p:txBody>
      </p:sp>
    </p:spTree>
    <p:extLst>
      <p:ext uri="{BB962C8B-B14F-4D97-AF65-F5344CB8AC3E}">
        <p14:creationId xmlns:p14="http://schemas.microsoft.com/office/powerpoint/2010/main" val="3372002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ED1183B-D400-4119-B0CB-9ADDAFFBF131}" type="slidenum">
              <a:rPr kumimoji="1" lang="ja-JP" altLang="en-US" smtClean="0"/>
              <a:t>11</a:t>
            </a:fld>
            <a:endParaRPr kumimoji="1" lang="ja-JP" altLang="en-US"/>
          </a:p>
        </p:txBody>
      </p:sp>
    </p:spTree>
    <p:extLst>
      <p:ext uri="{BB962C8B-B14F-4D97-AF65-F5344CB8AC3E}">
        <p14:creationId xmlns:p14="http://schemas.microsoft.com/office/powerpoint/2010/main" val="143017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矢印</a:t>
            </a:r>
            <a:r>
              <a:rPr kumimoji="1" lang="en-US" altLang="ja-JP" dirty="0"/>
              <a:t>(</a:t>
            </a:r>
            <a:r>
              <a:rPr kumimoji="1" lang="ja-JP" altLang="en-US" dirty="0"/>
              <a:t>カーブ</a:t>
            </a:r>
            <a:r>
              <a:rPr kumimoji="1" lang="en-US" altLang="ja-JP" dirty="0"/>
              <a:t>)</a:t>
            </a:r>
            <a:r>
              <a:rPr kumimoji="1" lang="ja-JP" altLang="en-US" dirty="0"/>
              <a:t>追加</a:t>
            </a:r>
          </a:p>
        </p:txBody>
      </p:sp>
      <p:sp>
        <p:nvSpPr>
          <p:cNvPr id="4" name="スライド番号プレースホルダー 3"/>
          <p:cNvSpPr>
            <a:spLocks noGrp="1"/>
          </p:cNvSpPr>
          <p:nvPr>
            <p:ph type="sldNum" sz="quarter" idx="5"/>
          </p:nvPr>
        </p:nvSpPr>
        <p:spPr/>
        <p:txBody>
          <a:bodyPr/>
          <a:lstStyle/>
          <a:p>
            <a:fld id="{1ED1183B-D400-4119-B0CB-9ADDAFFBF131}" type="slidenum">
              <a:rPr kumimoji="1" lang="ja-JP" altLang="en-US" smtClean="0"/>
              <a:t>12</a:t>
            </a:fld>
            <a:endParaRPr kumimoji="1" lang="ja-JP" altLang="en-US"/>
          </a:p>
        </p:txBody>
      </p:sp>
    </p:spTree>
    <p:extLst>
      <p:ext uri="{BB962C8B-B14F-4D97-AF65-F5344CB8AC3E}">
        <p14:creationId xmlns:p14="http://schemas.microsoft.com/office/powerpoint/2010/main" val="1483861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角度：カメラ正面からみての上下左右への回転角度（イメージは目から出るレーザービーム）</a:t>
            </a:r>
            <a:endParaRPr kumimoji="1" lang="ja-JP" altLang="en-US" dirty="0"/>
          </a:p>
        </p:txBody>
      </p:sp>
      <p:sp>
        <p:nvSpPr>
          <p:cNvPr id="4" name="スライド番号プレースホルダー 3"/>
          <p:cNvSpPr>
            <a:spLocks noGrp="1"/>
          </p:cNvSpPr>
          <p:nvPr>
            <p:ph type="sldNum" sz="quarter" idx="5"/>
          </p:nvPr>
        </p:nvSpPr>
        <p:spPr/>
        <p:txBody>
          <a:bodyPr/>
          <a:lstStyle/>
          <a:p>
            <a:fld id="{1ED1183B-D400-4119-B0CB-9ADDAFFBF131}" type="slidenum">
              <a:rPr kumimoji="1" lang="ja-JP" altLang="en-US" smtClean="0"/>
              <a:t>13</a:t>
            </a:fld>
            <a:endParaRPr kumimoji="1" lang="ja-JP" altLang="en-US"/>
          </a:p>
        </p:txBody>
      </p:sp>
    </p:spTree>
    <p:extLst>
      <p:ext uri="{BB962C8B-B14F-4D97-AF65-F5344CB8AC3E}">
        <p14:creationId xmlns:p14="http://schemas.microsoft.com/office/powerpoint/2010/main" val="4173961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EVM</a:t>
            </a:r>
            <a:r>
              <a:rPr kumimoji="1" lang="ja-JP" altLang="en-US" dirty="0"/>
              <a:t>の動画をループにする</a:t>
            </a:r>
          </a:p>
        </p:txBody>
      </p:sp>
      <p:sp>
        <p:nvSpPr>
          <p:cNvPr id="4" name="スライド番号プレースホルダー 3"/>
          <p:cNvSpPr>
            <a:spLocks noGrp="1"/>
          </p:cNvSpPr>
          <p:nvPr>
            <p:ph type="sldNum" sz="quarter" idx="5"/>
          </p:nvPr>
        </p:nvSpPr>
        <p:spPr/>
        <p:txBody>
          <a:bodyPr/>
          <a:lstStyle/>
          <a:p>
            <a:fld id="{1ED1183B-D400-4119-B0CB-9ADDAFFBF131}" type="slidenum">
              <a:rPr kumimoji="1" lang="ja-JP" altLang="en-US" smtClean="0"/>
              <a:t>16</a:t>
            </a:fld>
            <a:endParaRPr kumimoji="1" lang="ja-JP" altLang="en-US"/>
          </a:p>
        </p:txBody>
      </p:sp>
    </p:spTree>
    <p:extLst>
      <p:ext uri="{BB962C8B-B14F-4D97-AF65-F5344CB8AC3E}">
        <p14:creationId xmlns:p14="http://schemas.microsoft.com/office/powerpoint/2010/main" val="3739476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皮膚の血流に伴う微小な色変化（フォトプレチスモグラフィ：</a:t>
            </a:r>
            <a:r>
              <a:rPr lang="en-US" altLang="ja-JP" dirty="0"/>
              <a:t>PPG</a:t>
            </a:r>
            <a:r>
              <a:rPr lang="ja-JP" altLang="en-US" dirty="0"/>
              <a:t>）は、一般に </a:t>
            </a:r>
            <a:r>
              <a:rPr lang="ja-JP" altLang="en-US" b="0" dirty="0"/>
              <a:t>緑チャネルで比較的出やすい</a:t>
            </a:r>
            <a:r>
              <a:rPr lang="ja-JP" altLang="en-US" dirty="0"/>
              <a:t>ことが多いから</a:t>
            </a:r>
            <a:endParaRPr lang="en-US" altLang="ja-JP" dirty="0"/>
          </a:p>
          <a:p>
            <a:r>
              <a:rPr lang="ja-JP" altLang="en-US" dirty="0"/>
              <a:t>「どの周波数が強いか（ピーク）」を見つける手法</a:t>
            </a:r>
          </a:p>
          <a:p>
            <a:r>
              <a:rPr lang="en-US" altLang="ja-JP" dirty="0"/>
              <a:t>60 bpm = 1 Hz</a:t>
            </a:r>
            <a:r>
              <a:rPr lang="ja-JP" altLang="en-US" dirty="0"/>
              <a:t>（</a:t>
            </a:r>
            <a:r>
              <a:rPr lang="en-US" altLang="ja-JP" dirty="0"/>
              <a:t>1</a:t>
            </a:r>
            <a:r>
              <a:rPr lang="ja-JP" altLang="en-US" dirty="0"/>
              <a:t>秒に</a:t>
            </a:r>
            <a:r>
              <a:rPr lang="en-US" altLang="ja-JP" dirty="0"/>
              <a:t>1</a:t>
            </a:r>
            <a:r>
              <a:rPr lang="ja-JP" altLang="en-US" dirty="0"/>
              <a:t>回）</a:t>
            </a:r>
            <a:endParaRPr lang="en-US" altLang="ja-JP" dirty="0"/>
          </a:p>
          <a:p>
            <a:r>
              <a:rPr lang="ja-JP" altLang="en-US" dirty="0"/>
              <a:t>時系列を</a:t>
            </a:r>
            <a:r>
              <a:rPr lang="en-US" altLang="ja-JP" dirty="0"/>
              <a:t>Fourier</a:t>
            </a:r>
            <a:r>
              <a:rPr lang="ja-JP" altLang="en-US" dirty="0"/>
              <a:t>変換してうねうねしている周期のその中で心拍っぽい帯域（あ、この周期がこいつの脈拍っぽい）を探して</a:t>
            </a:r>
            <a:endParaRPr lang="en-US" altLang="ja-JP" dirty="0"/>
          </a:p>
          <a:p>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1ED1183B-D400-4119-B0CB-9ADDAFFBF131}" type="slidenum">
              <a:rPr kumimoji="1" lang="ja-JP" altLang="en-US" smtClean="0"/>
              <a:t>17</a:t>
            </a:fld>
            <a:endParaRPr kumimoji="1" lang="ja-JP" altLang="en-US"/>
          </a:p>
        </p:txBody>
      </p:sp>
    </p:spTree>
    <p:extLst>
      <p:ext uri="{BB962C8B-B14F-4D97-AF65-F5344CB8AC3E}">
        <p14:creationId xmlns:p14="http://schemas.microsoft.com/office/powerpoint/2010/main" val="1375225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A4B053-F144-B65C-9475-48D82CF239A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2A12F9F-5A1D-5590-AAEF-88A30A0A2C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11A0D35-A9D5-3ACB-581F-99EDB2D01ACF}"/>
              </a:ext>
            </a:extLst>
          </p:cNvPr>
          <p:cNvSpPr>
            <a:spLocks noGrp="1"/>
          </p:cNvSpPr>
          <p:nvPr>
            <p:ph type="dt" sz="half" idx="10"/>
          </p:nvPr>
        </p:nvSpPr>
        <p:spPr/>
        <p:txBody>
          <a:bodyPr/>
          <a:lstStyle/>
          <a:p>
            <a:fld id="{52BD72BC-BBEF-4311-AF66-AA041C1B8650}" type="datetime1">
              <a:rPr kumimoji="1" lang="ja-JP" altLang="en-US" smtClean="0"/>
              <a:t>2026/2/11</a:t>
            </a:fld>
            <a:endParaRPr kumimoji="1" lang="ja-JP" altLang="en-US"/>
          </a:p>
        </p:txBody>
      </p:sp>
      <p:sp>
        <p:nvSpPr>
          <p:cNvPr id="5" name="フッター プレースホルダー 4">
            <a:extLst>
              <a:ext uri="{FF2B5EF4-FFF2-40B4-BE49-F238E27FC236}">
                <a16:creationId xmlns:a16="http://schemas.microsoft.com/office/drawing/2014/main" id="{844BB300-3C33-4050-0DCC-F5C65A62FB3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D9F848A-3F8B-F4B0-732A-082B932E8821}"/>
              </a:ext>
            </a:extLst>
          </p:cNvPr>
          <p:cNvSpPr>
            <a:spLocks noGrp="1"/>
          </p:cNvSpPr>
          <p:nvPr>
            <p:ph type="sldNum" sz="quarter" idx="12"/>
          </p:nvPr>
        </p:nvSpPr>
        <p:spPr/>
        <p:txBody>
          <a:bodyPr/>
          <a:lstStyle/>
          <a:p>
            <a:fld id="{653E5509-87FB-4B28-A874-72CC0BC4E7EC}" type="slidenum">
              <a:rPr kumimoji="1" lang="ja-JP" altLang="en-US" smtClean="0"/>
              <a:t>‹#›</a:t>
            </a:fld>
            <a:endParaRPr kumimoji="1" lang="ja-JP" altLang="en-US"/>
          </a:p>
        </p:txBody>
      </p:sp>
    </p:spTree>
    <p:extLst>
      <p:ext uri="{BB962C8B-B14F-4D97-AF65-F5344CB8AC3E}">
        <p14:creationId xmlns:p14="http://schemas.microsoft.com/office/powerpoint/2010/main" val="2912602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A0A02C-0FF4-960F-5D11-91FBAD79773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323AA71-DC32-940C-2D57-C68C295F8472}"/>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1FB8DA0-86DE-891C-443C-624EE327C3CC}"/>
              </a:ext>
            </a:extLst>
          </p:cNvPr>
          <p:cNvSpPr>
            <a:spLocks noGrp="1"/>
          </p:cNvSpPr>
          <p:nvPr>
            <p:ph type="dt" sz="half" idx="10"/>
          </p:nvPr>
        </p:nvSpPr>
        <p:spPr/>
        <p:txBody>
          <a:bodyPr/>
          <a:lstStyle/>
          <a:p>
            <a:fld id="{5420AB97-FA4B-4DD8-B721-FCE898019A09}" type="datetime1">
              <a:rPr kumimoji="1" lang="ja-JP" altLang="en-US" smtClean="0"/>
              <a:t>2026/2/11</a:t>
            </a:fld>
            <a:endParaRPr kumimoji="1" lang="ja-JP" altLang="en-US"/>
          </a:p>
        </p:txBody>
      </p:sp>
      <p:sp>
        <p:nvSpPr>
          <p:cNvPr id="5" name="フッター プレースホルダー 4">
            <a:extLst>
              <a:ext uri="{FF2B5EF4-FFF2-40B4-BE49-F238E27FC236}">
                <a16:creationId xmlns:a16="http://schemas.microsoft.com/office/drawing/2014/main" id="{6DB77BE9-F189-AAD7-EF50-40A798CA0D3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A024F26-15B1-B34F-A1CD-44E64140A7E0}"/>
              </a:ext>
            </a:extLst>
          </p:cNvPr>
          <p:cNvSpPr>
            <a:spLocks noGrp="1"/>
          </p:cNvSpPr>
          <p:nvPr>
            <p:ph type="sldNum" sz="quarter" idx="12"/>
          </p:nvPr>
        </p:nvSpPr>
        <p:spPr/>
        <p:txBody>
          <a:bodyPr/>
          <a:lstStyle/>
          <a:p>
            <a:fld id="{653E5509-87FB-4B28-A874-72CC0BC4E7EC}" type="slidenum">
              <a:rPr kumimoji="1" lang="ja-JP" altLang="en-US" smtClean="0"/>
              <a:t>‹#›</a:t>
            </a:fld>
            <a:endParaRPr kumimoji="1" lang="ja-JP" altLang="en-US"/>
          </a:p>
        </p:txBody>
      </p:sp>
    </p:spTree>
    <p:extLst>
      <p:ext uri="{BB962C8B-B14F-4D97-AF65-F5344CB8AC3E}">
        <p14:creationId xmlns:p14="http://schemas.microsoft.com/office/powerpoint/2010/main" val="59436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E01186F-5807-0B2E-3C3E-186F6C9C30B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9625275-55E5-9285-1241-1BB779B07DB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1A06899-9C5B-B434-C157-757926207CA1}"/>
              </a:ext>
            </a:extLst>
          </p:cNvPr>
          <p:cNvSpPr>
            <a:spLocks noGrp="1"/>
          </p:cNvSpPr>
          <p:nvPr>
            <p:ph type="dt" sz="half" idx="10"/>
          </p:nvPr>
        </p:nvSpPr>
        <p:spPr/>
        <p:txBody>
          <a:bodyPr/>
          <a:lstStyle/>
          <a:p>
            <a:fld id="{37580576-4E5D-4E8E-BAE2-B72D3D0467F9}" type="datetime1">
              <a:rPr kumimoji="1" lang="ja-JP" altLang="en-US" smtClean="0"/>
              <a:t>2026/2/11</a:t>
            </a:fld>
            <a:endParaRPr kumimoji="1" lang="ja-JP" altLang="en-US"/>
          </a:p>
        </p:txBody>
      </p:sp>
      <p:sp>
        <p:nvSpPr>
          <p:cNvPr id="5" name="フッター プレースホルダー 4">
            <a:extLst>
              <a:ext uri="{FF2B5EF4-FFF2-40B4-BE49-F238E27FC236}">
                <a16:creationId xmlns:a16="http://schemas.microsoft.com/office/drawing/2014/main" id="{1945D6B6-7FAE-9B61-BE44-96295235D57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5834FA7-A21C-38D9-BFD1-7DE17DBAC693}"/>
              </a:ext>
            </a:extLst>
          </p:cNvPr>
          <p:cNvSpPr>
            <a:spLocks noGrp="1"/>
          </p:cNvSpPr>
          <p:nvPr>
            <p:ph type="sldNum" sz="quarter" idx="12"/>
          </p:nvPr>
        </p:nvSpPr>
        <p:spPr/>
        <p:txBody>
          <a:bodyPr/>
          <a:lstStyle/>
          <a:p>
            <a:fld id="{653E5509-87FB-4B28-A874-72CC0BC4E7EC}" type="slidenum">
              <a:rPr kumimoji="1" lang="ja-JP" altLang="en-US" smtClean="0"/>
              <a:t>‹#›</a:t>
            </a:fld>
            <a:endParaRPr kumimoji="1" lang="ja-JP" altLang="en-US"/>
          </a:p>
        </p:txBody>
      </p:sp>
    </p:spTree>
    <p:extLst>
      <p:ext uri="{BB962C8B-B14F-4D97-AF65-F5344CB8AC3E}">
        <p14:creationId xmlns:p14="http://schemas.microsoft.com/office/powerpoint/2010/main" val="1668249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CB2935-B365-6B72-23C0-4A58B19CF8D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571A9BC-1503-23FF-B6E4-994FDF124AE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2A9B319-26F7-3125-B1C2-3C20C5D5B71D}"/>
              </a:ext>
            </a:extLst>
          </p:cNvPr>
          <p:cNvSpPr>
            <a:spLocks noGrp="1"/>
          </p:cNvSpPr>
          <p:nvPr>
            <p:ph type="dt" sz="half" idx="10"/>
          </p:nvPr>
        </p:nvSpPr>
        <p:spPr/>
        <p:txBody>
          <a:bodyPr/>
          <a:lstStyle/>
          <a:p>
            <a:fld id="{86B5A0FF-EE4D-4516-BBA8-9D1590F342C2}" type="datetime1">
              <a:rPr kumimoji="1" lang="ja-JP" altLang="en-US" smtClean="0"/>
              <a:t>2026/2/11</a:t>
            </a:fld>
            <a:endParaRPr kumimoji="1" lang="ja-JP" altLang="en-US"/>
          </a:p>
        </p:txBody>
      </p:sp>
      <p:sp>
        <p:nvSpPr>
          <p:cNvPr id="5" name="フッター プレースホルダー 4">
            <a:extLst>
              <a:ext uri="{FF2B5EF4-FFF2-40B4-BE49-F238E27FC236}">
                <a16:creationId xmlns:a16="http://schemas.microsoft.com/office/drawing/2014/main" id="{793078C2-F258-F92D-E27F-7025B437DEA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6C12425-0B9D-F237-EFB0-A862EB970CAB}"/>
              </a:ext>
            </a:extLst>
          </p:cNvPr>
          <p:cNvSpPr>
            <a:spLocks noGrp="1"/>
          </p:cNvSpPr>
          <p:nvPr>
            <p:ph type="sldNum" sz="quarter" idx="12"/>
          </p:nvPr>
        </p:nvSpPr>
        <p:spPr/>
        <p:txBody>
          <a:bodyPr/>
          <a:lstStyle/>
          <a:p>
            <a:fld id="{653E5509-87FB-4B28-A874-72CC0BC4E7EC}" type="slidenum">
              <a:rPr kumimoji="1" lang="ja-JP" altLang="en-US" smtClean="0"/>
              <a:t>‹#›</a:t>
            </a:fld>
            <a:endParaRPr kumimoji="1" lang="ja-JP" altLang="en-US"/>
          </a:p>
        </p:txBody>
      </p:sp>
    </p:spTree>
    <p:extLst>
      <p:ext uri="{BB962C8B-B14F-4D97-AF65-F5344CB8AC3E}">
        <p14:creationId xmlns:p14="http://schemas.microsoft.com/office/powerpoint/2010/main" val="1700932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E3086B-7957-B41A-4617-7DC6780012C8}"/>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3E8D903-EAED-2BBB-123E-9899C9F07C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091132E-6BFA-501C-27C6-6762F784DA16}"/>
              </a:ext>
            </a:extLst>
          </p:cNvPr>
          <p:cNvSpPr>
            <a:spLocks noGrp="1"/>
          </p:cNvSpPr>
          <p:nvPr>
            <p:ph type="dt" sz="half" idx="10"/>
          </p:nvPr>
        </p:nvSpPr>
        <p:spPr/>
        <p:txBody>
          <a:bodyPr/>
          <a:lstStyle/>
          <a:p>
            <a:fld id="{F8194E66-5D1C-494A-AE2C-BCE25A7BC964}" type="datetime1">
              <a:rPr kumimoji="1" lang="ja-JP" altLang="en-US" smtClean="0"/>
              <a:t>2026/2/11</a:t>
            </a:fld>
            <a:endParaRPr kumimoji="1" lang="ja-JP" altLang="en-US"/>
          </a:p>
        </p:txBody>
      </p:sp>
      <p:sp>
        <p:nvSpPr>
          <p:cNvPr id="5" name="フッター プレースホルダー 4">
            <a:extLst>
              <a:ext uri="{FF2B5EF4-FFF2-40B4-BE49-F238E27FC236}">
                <a16:creationId xmlns:a16="http://schemas.microsoft.com/office/drawing/2014/main" id="{B984D78E-D62A-3893-62FA-FAC76749CB5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EBC42D7-F14E-B2DB-686F-F95708BD606D}"/>
              </a:ext>
            </a:extLst>
          </p:cNvPr>
          <p:cNvSpPr>
            <a:spLocks noGrp="1"/>
          </p:cNvSpPr>
          <p:nvPr>
            <p:ph type="sldNum" sz="quarter" idx="12"/>
          </p:nvPr>
        </p:nvSpPr>
        <p:spPr/>
        <p:txBody>
          <a:bodyPr/>
          <a:lstStyle/>
          <a:p>
            <a:fld id="{653E5509-87FB-4B28-A874-72CC0BC4E7EC}" type="slidenum">
              <a:rPr kumimoji="1" lang="ja-JP" altLang="en-US" smtClean="0"/>
              <a:t>‹#›</a:t>
            </a:fld>
            <a:endParaRPr kumimoji="1" lang="ja-JP" altLang="en-US"/>
          </a:p>
        </p:txBody>
      </p:sp>
    </p:spTree>
    <p:extLst>
      <p:ext uri="{BB962C8B-B14F-4D97-AF65-F5344CB8AC3E}">
        <p14:creationId xmlns:p14="http://schemas.microsoft.com/office/powerpoint/2010/main" val="1707764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6CE372-232D-AC94-AFA5-1AFCDC0EB0F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2924B89-BD92-4322-59A4-2B8D1CEFAC4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A8F6736-C44E-7800-B49B-90D4E2375DFC}"/>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DBFC2E6-2C25-19DF-5CF3-16FF5149809C}"/>
              </a:ext>
            </a:extLst>
          </p:cNvPr>
          <p:cNvSpPr>
            <a:spLocks noGrp="1"/>
          </p:cNvSpPr>
          <p:nvPr>
            <p:ph type="dt" sz="half" idx="10"/>
          </p:nvPr>
        </p:nvSpPr>
        <p:spPr/>
        <p:txBody>
          <a:bodyPr/>
          <a:lstStyle/>
          <a:p>
            <a:fld id="{DA6C740E-0F3F-42EA-B5FD-D9E7ACD28F17}" type="datetime1">
              <a:rPr kumimoji="1" lang="ja-JP" altLang="en-US" smtClean="0"/>
              <a:t>2026/2/11</a:t>
            </a:fld>
            <a:endParaRPr kumimoji="1" lang="ja-JP" altLang="en-US"/>
          </a:p>
        </p:txBody>
      </p:sp>
      <p:sp>
        <p:nvSpPr>
          <p:cNvPr id="6" name="フッター プレースホルダー 5">
            <a:extLst>
              <a:ext uri="{FF2B5EF4-FFF2-40B4-BE49-F238E27FC236}">
                <a16:creationId xmlns:a16="http://schemas.microsoft.com/office/drawing/2014/main" id="{471CD679-721F-6BD6-FCAF-2E2FC987307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A608B69-96C0-6AEE-D83D-1F8F057B9681}"/>
              </a:ext>
            </a:extLst>
          </p:cNvPr>
          <p:cNvSpPr>
            <a:spLocks noGrp="1"/>
          </p:cNvSpPr>
          <p:nvPr>
            <p:ph type="sldNum" sz="quarter" idx="12"/>
          </p:nvPr>
        </p:nvSpPr>
        <p:spPr/>
        <p:txBody>
          <a:bodyPr/>
          <a:lstStyle/>
          <a:p>
            <a:fld id="{653E5509-87FB-4B28-A874-72CC0BC4E7EC}" type="slidenum">
              <a:rPr kumimoji="1" lang="ja-JP" altLang="en-US" smtClean="0"/>
              <a:t>‹#›</a:t>
            </a:fld>
            <a:endParaRPr kumimoji="1" lang="ja-JP" altLang="en-US"/>
          </a:p>
        </p:txBody>
      </p:sp>
    </p:spTree>
    <p:extLst>
      <p:ext uri="{BB962C8B-B14F-4D97-AF65-F5344CB8AC3E}">
        <p14:creationId xmlns:p14="http://schemas.microsoft.com/office/powerpoint/2010/main" val="862054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8A2E4D-4482-757A-CB1A-6D1B7E5E0DF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AE1D7B4-E5E7-5498-08C4-D68C436B58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4A5D3C1-DD5A-0C8A-42F7-7D47B389B897}"/>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73BC61D-AF53-EFD6-D1FB-6B8F81B222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4E98A8C-54B9-1A55-2B5D-D4B52633F30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AA7C165-9889-71B9-FC65-5989ABA6D26E}"/>
              </a:ext>
            </a:extLst>
          </p:cNvPr>
          <p:cNvSpPr>
            <a:spLocks noGrp="1"/>
          </p:cNvSpPr>
          <p:nvPr>
            <p:ph type="dt" sz="half" idx="10"/>
          </p:nvPr>
        </p:nvSpPr>
        <p:spPr/>
        <p:txBody>
          <a:bodyPr/>
          <a:lstStyle/>
          <a:p>
            <a:fld id="{B3817572-DA36-4266-B880-16B64EA2E506}" type="datetime1">
              <a:rPr kumimoji="1" lang="ja-JP" altLang="en-US" smtClean="0"/>
              <a:t>2026/2/11</a:t>
            </a:fld>
            <a:endParaRPr kumimoji="1" lang="ja-JP" altLang="en-US"/>
          </a:p>
        </p:txBody>
      </p:sp>
      <p:sp>
        <p:nvSpPr>
          <p:cNvPr id="8" name="フッター プレースホルダー 7">
            <a:extLst>
              <a:ext uri="{FF2B5EF4-FFF2-40B4-BE49-F238E27FC236}">
                <a16:creationId xmlns:a16="http://schemas.microsoft.com/office/drawing/2014/main" id="{5C03CD5D-A4D3-A124-4A45-9289738CFF7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B188379-6066-F071-888B-7B82F0D87FB8}"/>
              </a:ext>
            </a:extLst>
          </p:cNvPr>
          <p:cNvSpPr>
            <a:spLocks noGrp="1"/>
          </p:cNvSpPr>
          <p:nvPr>
            <p:ph type="sldNum" sz="quarter" idx="12"/>
          </p:nvPr>
        </p:nvSpPr>
        <p:spPr/>
        <p:txBody>
          <a:bodyPr/>
          <a:lstStyle/>
          <a:p>
            <a:fld id="{653E5509-87FB-4B28-A874-72CC0BC4E7EC}" type="slidenum">
              <a:rPr kumimoji="1" lang="ja-JP" altLang="en-US" smtClean="0"/>
              <a:t>‹#›</a:t>
            </a:fld>
            <a:endParaRPr kumimoji="1" lang="ja-JP" altLang="en-US"/>
          </a:p>
        </p:txBody>
      </p:sp>
    </p:spTree>
    <p:extLst>
      <p:ext uri="{BB962C8B-B14F-4D97-AF65-F5344CB8AC3E}">
        <p14:creationId xmlns:p14="http://schemas.microsoft.com/office/powerpoint/2010/main" val="1530232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A7F99B-C12C-ECC4-DE9B-76470B4E247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A099061-DA42-4E20-E675-DDF2EFEF7B53}"/>
              </a:ext>
            </a:extLst>
          </p:cNvPr>
          <p:cNvSpPr>
            <a:spLocks noGrp="1"/>
          </p:cNvSpPr>
          <p:nvPr>
            <p:ph type="dt" sz="half" idx="10"/>
          </p:nvPr>
        </p:nvSpPr>
        <p:spPr/>
        <p:txBody>
          <a:bodyPr/>
          <a:lstStyle/>
          <a:p>
            <a:fld id="{2886A7D8-51A7-4F25-823B-6BE92D8C6057}" type="datetime1">
              <a:rPr kumimoji="1" lang="ja-JP" altLang="en-US" smtClean="0"/>
              <a:t>2026/2/11</a:t>
            </a:fld>
            <a:endParaRPr kumimoji="1" lang="ja-JP" altLang="en-US"/>
          </a:p>
        </p:txBody>
      </p:sp>
      <p:sp>
        <p:nvSpPr>
          <p:cNvPr id="4" name="フッター プレースホルダー 3">
            <a:extLst>
              <a:ext uri="{FF2B5EF4-FFF2-40B4-BE49-F238E27FC236}">
                <a16:creationId xmlns:a16="http://schemas.microsoft.com/office/drawing/2014/main" id="{CF1EFD42-7054-ACE7-B653-3BA20431306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0BA8E83-3ED6-942E-DFE2-4821BEBE2855}"/>
              </a:ext>
            </a:extLst>
          </p:cNvPr>
          <p:cNvSpPr>
            <a:spLocks noGrp="1"/>
          </p:cNvSpPr>
          <p:nvPr>
            <p:ph type="sldNum" sz="quarter" idx="12"/>
          </p:nvPr>
        </p:nvSpPr>
        <p:spPr/>
        <p:txBody>
          <a:bodyPr/>
          <a:lstStyle/>
          <a:p>
            <a:fld id="{653E5509-87FB-4B28-A874-72CC0BC4E7EC}" type="slidenum">
              <a:rPr kumimoji="1" lang="ja-JP" altLang="en-US" smtClean="0"/>
              <a:t>‹#›</a:t>
            </a:fld>
            <a:endParaRPr kumimoji="1" lang="ja-JP" altLang="en-US"/>
          </a:p>
        </p:txBody>
      </p:sp>
    </p:spTree>
    <p:extLst>
      <p:ext uri="{BB962C8B-B14F-4D97-AF65-F5344CB8AC3E}">
        <p14:creationId xmlns:p14="http://schemas.microsoft.com/office/powerpoint/2010/main" val="386293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01F9712-C61F-7ED6-5073-5A04C1B35FCB}"/>
              </a:ext>
            </a:extLst>
          </p:cNvPr>
          <p:cNvSpPr>
            <a:spLocks noGrp="1"/>
          </p:cNvSpPr>
          <p:nvPr>
            <p:ph type="dt" sz="half" idx="10"/>
          </p:nvPr>
        </p:nvSpPr>
        <p:spPr/>
        <p:txBody>
          <a:bodyPr/>
          <a:lstStyle/>
          <a:p>
            <a:fld id="{AC48DC3B-37EC-4A52-9C8D-60BE71A81C00}" type="datetime1">
              <a:rPr kumimoji="1" lang="ja-JP" altLang="en-US" smtClean="0"/>
              <a:t>2026/2/11</a:t>
            </a:fld>
            <a:endParaRPr kumimoji="1" lang="ja-JP" altLang="en-US"/>
          </a:p>
        </p:txBody>
      </p:sp>
      <p:sp>
        <p:nvSpPr>
          <p:cNvPr id="3" name="フッター プレースホルダー 2">
            <a:extLst>
              <a:ext uri="{FF2B5EF4-FFF2-40B4-BE49-F238E27FC236}">
                <a16:creationId xmlns:a16="http://schemas.microsoft.com/office/drawing/2014/main" id="{76ECA369-7342-673D-A286-D7164DE1AB0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9E099AA-2763-5D06-475D-9BBB28A88733}"/>
              </a:ext>
            </a:extLst>
          </p:cNvPr>
          <p:cNvSpPr>
            <a:spLocks noGrp="1"/>
          </p:cNvSpPr>
          <p:nvPr>
            <p:ph type="sldNum" sz="quarter" idx="12"/>
          </p:nvPr>
        </p:nvSpPr>
        <p:spPr/>
        <p:txBody>
          <a:bodyPr/>
          <a:lstStyle/>
          <a:p>
            <a:fld id="{653E5509-87FB-4B28-A874-72CC0BC4E7EC}" type="slidenum">
              <a:rPr kumimoji="1" lang="ja-JP" altLang="en-US" smtClean="0"/>
              <a:t>‹#›</a:t>
            </a:fld>
            <a:endParaRPr kumimoji="1" lang="ja-JP" altLang="en-US"/>
          </a:p>
        </p:txBody>
      </p:sp>
    </p:spTree>
    <p:extLst>
      <p:ext uri="{BB962C8B-B14F-4D97-AF65-F5344CB8AC3E}">
        <p14:creationId xmlns:p14="http://schemas.microsoft.com/office/powerpoint/2010/main" val="1462413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830247-0611-32B3-A5C6-16B0718922B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5CA60C3-D227-64B8-07C1-7719310CBE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7D30932-49DE-3AE1-13FF-8BCACDF93B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897C7AA-1681-35A6-AF03-9AC85CA6F620}"/>
              </a:ext>
            </a:extLst>
          </p:cNvPr>
          <p:cNvSpPr>
            <a:spLocks noGrp="1"/>
          </p:cNvSpPr>
          <p:nvPr>
            <p:ph type="dt" sz="half" idx="10"/>
          </p:nvPr>
        </p:nvSpPr>
        <p:spPr/>
        <p:txBody>
          <a:bodyPr/>
          <a:lstStyle/>
          <a:p>
            <a:fld id="{BFE4D344-C7E6-4B47-9863-DC998B9DB6B8}" type="datetime1">
              <a:rPr kumimoji="1" lang="ja-JP" altLang="en-US" smtClean="0"/>
              <a:t>2026/2/11</a:t>
            </a:fld>
            <a:endParaRPr kumimoji="1" lang="ja-JP" altLang="en-US"/>
          </a:p>
        </p:txBody>
      </p:sp>
      <p:sp>
        <p:nvSpPr>
          <p:cNvPr id="6" name="フッター プレースホルダー 5">
            <a:extLst>
              <a:ext uri="{FF2B5EF4-FFF2-40B4-BE49-F238E27FC236}">
                <a16:creationId xmlns:a16="http://schemas.microsoft.com/office/drawing/2014/main" id="{010539F4-3B89-45A1-BADE-B168F6C0221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D9E06DF-FB6C-7A1A-228A-1ABD3025EBC3}"/>
              </a:ext>
            </a:extLst>
          </p:cNvPr>
          <p:cNvSpPr>
            <a:spLocks noGrp="1"/>
          </p:cNvSpPr>
          <p:nvPr>
            <p:ph type="sldNum" sz="quarter" idx="12"/>
          </p:nvPr>
        </p:nvSpPr>
        <p:spPr/>
        <p:txBody>
          <a:bodyPr/>
          <a:lstStyle/>
          <a:p>
            <a:fld id="{653E5509-87FB-4B28-A874-72CC0BC4E7EC}" type="slidenum">
              <a:rPr kumimoji="1" lang="ja-JP" altLang="en-US" smtClean="0"/>
              <a:t>‹#›</a:t>
            </a:fld>
            <a:endParaRPr kumimoji="1" lang="ja-JP" altLang="en-US"/>
          </a:p>
        </p:txBody>
      </p:sp>
    </p:spTree>
    <p:extLst>
      <p:ext uri="{BB962C8B-B14F-4D97-AF65-F5344CB8AC3E}">
        <p14:creationId xmlns:p14="http://schemas.microsoft.com/office/powerpoint/2010/main" val="2655381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7EDEAA-48F5-4D9D-7E88-4FD5869F44D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29EB380-564B-BA50-C521-015BC89834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85391BE-DE18-B449-5AD0-AC815E842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2CABF9D-A4F1-CDB2-2AA4-290A919D0182}"/>
              </a:ext>
            </a:extLst>
          </p:cNvPr>
          <p:cNvSpPr>
            <a:spLocks noGrp="1"/>
          </p:cNvSpPr>
          <p:nvPr>
            <p:ph type="dt" sz="half" idx="10"/>
          </p:nvPr>
        </p:nvSpPr>
        <p:spPr/>
        <p:txBody>
          <a:bodyPr/>
          <a:lstStyle/>
          <a:p>
            <a:fld id="{B65B7FFF-DEF5-4676-81C2-0CF962D58261}" type="datetime1">
              <a:rPr kumimoji="1" lang="ja-JP" altLang="en-US" smtClean="0"/>
              <a:t>2026/2/11</a:t>
            </a:fld>
            <a:endParaRPr kumimoji="1" lang="ja-JP" altLang="en-US"/>
          </a:p>
        </p:txBody>
      </p:sp>
      <p:sp>
        <p:nvSpPr>
          <p:cNvPr id="6" name="フッター プレースホルダー 5">
            <a:extLst>
              <a:ext uri="{FF2B5EF4-FFF2-40B4-BE49-F238E27FC236}">
                <a16:creationId xmlns:a16="http://schemas.microsoft.com/office/drawing/2014/main" id="{F9EF281D-DD1D-F5A1-AF03-CD45E145864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79F1102-6E46-C549-4790-A0D21340675E}"/>
              </a:ext>
            </a:extLst>
          </p:cNvPr>
          <p:cNvSpPr>
            <a:spLocks noGrp="1"/>
          </p:cNvSpPr>
          <p:nvPr>
            <p:ph type="sldNum" sz="quarter" idx="12"/>
          </p:nvPr>
        </p:nvSpPr>
        <p:spPr/>
        <p:txBody>
          <a:bodyPr/>
          <a:lstStyle/>
          <a:p>
            <a:fld id="{653E5509-87FB-4B28-A874-72CC0BC4E7EC}" type="slidenum">
              <a:rPr kumimoji="1" lang="ja-JP" altLang="en-US" smtClean="0"/>
              <a:t>‹#›</a:t>
            </a:fld>
            <a:endParaRPr kumimoji="1" lang="ja-JP" altLang="en-US"/>
          </a:p>
        </p:txBody>
      </p:sp>
    </p:spTree>
    <p:extLst>
      <p:ext uri="{BB962C8B-B14F-4D97-AF65-F5344CB8AC3E}">
        <p14:creationId xmlns:p14="http://schemas.microsoft.com/office/powerpoint/2010/main" val="1028991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AB7B7A2-108B-5343-D258-EAA31BDB7B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37728DB-E126-3761-5C6C-0F2095C2AD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D8D3C74-3F24-3181-304C-D34D758125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36A6FFD-89FA-4B00-A154-A6BE761ACD78}" type="datetime1">
              <a:rPr kumimoji="1" lang="ja-JP" altLang="en-US" smtClean="0"/>
              <a:t>2026/2/11</a:t>
            </a:fld>
            <a:endParaRPr kumimoji="1" lang="ja-JP" altLang="en-US"/>
          </a:p>
        </p:txBody>
      </p:sp>
      <p:sp>
        <p:nvSpPr>
          <p:cNvPr id="5" name="フッター プレースホルダー 4">
            <a:extLst>
              <a:ext uri="{FF2B5EF4-FFF2-40B4-BE49-F238E27FC236}">
                <a16:creationId xmlns:a16="http://schemas.microsoft.com/office/drawing/2014/main" id="{77DBF61B-7240-588F-603B-4316ABFC3B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9A5A2C9-974B-BCDB-3CAF-A50922F707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53E5509-87FB-4B28-A874-72CC0BC4E7EC}" type="slidenum">
              <a:rPr kumimoji="1" lang="ja-JP" altLang="en-US" smtClean="0"/>
              <a:t>‹#›</a:t>
            </a:fld>
            <a:endParaRPr kumimoji="1" lang="ja-JP" altLang="en-US"/>
          </a:p>
        </p:txBody>
      </p:sp>
    </p:spTree>
    <p:extLst>
      <p:ext uri="{BB962C8B-B14F-4D97-AF65-F5344CB8AC3E}">
        <p14:creationId xmlns:p14="http://schemas.microsoft.com/office/powerpoint/2010/main" val="2527197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210.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31.svg"/><Relationship Id="rId3" Type="http://schemas.microsoft.com/office/2007/relationships/media" Target="../media/media2.mp4"/><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8.xml"/><Relationship Id="rId5" Type="http://schemas.openxmlformats.org/officeDocument/2006/relationships/slideLayout" Target="../slideLayouts/slideLayout6.xml"/><Relationship Id="rId10" Type="http://schemas.openxmlformats.org/officeDocument/2006/relationships/image" Target="../media/image33.png"/><Relationship Id="rId4" Type="http://schemas.openxmlformats.org/officeDocument/2006/relationships/video" Target="../media/media2.mp4"/><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5.png"/><Relationship Id="rId7"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16.png"/><Relationship Id="rId4" Type="http://schemas.openxmlformats.org/officeDocument/2006/relationships/image" Target="../media/image36.sv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3A4554-9AB8-8909-7BC1-BFA8998D8D0C}"/>
              </a:ext>
            </a:extLst>
          </p:cNvPr>
          <p:cNvSpPr>
            <a:spLocks noGrp="1"/>
          </p:cNvSpPr>
          <p:nvPr>
            <p:ph type="ctrTitle"/>
          </p:nvPr>
        </p:nvSpPr>
        <p:spPr>
          <a:xfrm>
            <a:off x="-171450" y="1117600"/>
            <a:ext cx="12534900" cy="2844800"/>
          </a:xfrm>
        </p:spPr>
        <p:txBody>
          <a:bodyPr>
            <a:normAutofit/>
          </a:bodyPr>
          <a:lstStyle/>
          <a:p>
            <a:pPr>
              <a:lnSpc>
                <a:spcPct val="150000"/>
              </a:lnSpc>
            </a:pPr>
            <a:r>
              <a:rPr lang="ja-JP" altLang="ja-JP" sz="5800" b="1" dirty="0">
                <a:latin typeface="Meiryo UI" panose="020B0604030504040204" pitchFamily="50" charset="-128"/>
                <a:ea typeface="Meiryo UI" panose="020B0604030504040204" pitchFamily="50" charset="-128"/>
              </a:rPr>
              <a:t>視線推定と非接触脈拍推定を統合した集中状態推定システムの提案</a:t>
            </a:r>
            <a:endParaRPr kumimoji="1" lang="ja-JP" altLang="en-US" sz="5800" dirty="0">
              <a:latin typeface="Meiryo UI" panose="020B0604030504040204" pitchFamily="50" charset="-128"/>
              <a:ea typeface="Meiryo UI" panose="020B0604030504040204" pitchFamily="50" charset="-128"/>
            </a:endParaRPr>
          </a:p>
        </p:txBody>
      </p:sp>
      <p:sp>
        <p:nvSpPr>
          <p:cNvPr id="3" name="字幕 2">
            <a:extLst>
              <a:ext uri="{FF2B5EF4-FFF2-40B4-BE49-F238E27FC236}">
                <a16:creationId xmlns:a16="http://schemas.microsoft.com/office/drawing/2014/main" id="{B4B1C69C-690F-3C1D-C98C-290AB9CD3DDF}"/>
              </a:ext>
            </a:extLst>
          </p:cNvPr>
          <p:cNvSpPr>
            <a:spLocks noGrp="1"/>
          </p:cNvSpPr>
          <p:nvPr>
            <p:ph type="subTitle" idx="1"/>
          </p:nvPr>
        </p:nvSpPr>
        <p:spPr>
          <a:xfrm>
            <a:off x="1524000" y="5329238"/>
            <a:ext cx="9144000" cy="690562"/>
          </a:xfrm>
        </p:spPr>
        <p:txBody>
          <a:bodyPr/>
          <a:lstStyle/>
          <a:p>
            <a:r>
              <a:rPr lang="ja-JP" altLang="en-US" sz="4000" dirty="0">
                <a:latin typeface="Meiryo UI" panose="020B0604030504040204" pitchFamily="50" charset="-128"/>
                <a:ea typeface="Meiryo UI" panose="020B0604030504040204" pitchFamily="50" charset="-128"/>
              </a:rPr>
              <a:t>岡部研究室 </a:t>
            </a:r>
            <a:r>
              <a:rPr lang="en-US" altLang="ja-JP" sz="4000" dirty="0">
                <a:latin typeface="Meiryo UI" panose="020B0604030504040204" pitchFamily="50" charset="-128"/>
                <a:ea typeface="Meiryo UI" panose="020B0604030504040204" pitchFamily="50" charset="-128"/>
              </a:rPr>
              <a:t>50216014</a:t>
            </a:r>
            <a:r>
              <a:rPr lang="ja-JP" altLang="en-US" sz="4000" dirty="0">
                <a:latin typeface="Meiryo UI" panose="020B0604030504040204" pitchFamily="50" charset="-128"/>
                <a:ea typeface="Meiryo UI" panose="020B0604030504040204" pitchFamily="50" charset="-128"/>
              </a:rPr>
              <a:t> 小笠原 侑紀</a:t>
            </a:r>
          </a:p>
          <a:p>
            <a:endParaRPr kumimoji="1" lang="ja-JP" altLang="en-US" dirty="0"/>
          </a:p>
        </p:txBody>
      </p:sp>
      <p:sp>
        <p:nvSpPr>
          <p:cNvPr id="4" name="スライド番号プレースホルダー 3">
            <a:extLst>
              <a:ext uri="{FF2B5EF4-FFF2-40B4-BE49-F238E27FC236}">
                <a16:creationId xmlns:a16="http://schemas.microsoft.com/office/drawing/2014/main" id="{A5F9736C-F4C6-F154-95D1-B2BB57B4C4B1}"/>
              </a:ext>
            </a:extLst>
          </p:cNvPr>
          <p:cNvSpPr>
            <a:spLocks noGrp="1"/>
          </p:cNvSpPr>
          <p:nvPr>
            <p:ph type="sldNum" sz="quarter" idx="12"/>
          </p:nvPr>
        </p:nvSpPr>
        <p:spPr/>
        <p:txBody>
          <a:bodyPr/>
          <a:lstStyle/>
          <a:p>
            <a:fld id="{653E5509-87FB-4B28-A874-72CC0BC4E7EC}" type="slidenum">
              <a:rPr kumimoji="1" lang="ja-JP" altLang="en-US" smtClean="0"/>
              <a:t>1</a:t>
            </a:fld>
            <a:endParaRPr kumimoji="1" lang="ja-JP" altLang="en-US"/>
          </a:p>
        </p:txBody>
      </p:sp>
    </p:spTree>
    <p:extLst>
      <p:ext uri="{BB962C8B-B14F-4D97-AF65-F5344CB8AC3E}">
        <p14:creationId xmlns:p14="http://schemas.microsoft.com/office/powerpoint/2010/main" val="1120280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5778F-BAC9-A574-80DD-E578E916162C}"/>
            </a:ext>
          </a:extLst>
        </p:cNvPr>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37EAD8C0-F163-83DA-AD87-35285704A17D}"/>
              </a:ext>
            </a:extLst>
          </p:cNvPr>
          <p:cNvGrpSpPr/>
          <p:nvPr/>
        </p:nvGrpSpPr>
        <p:grpSpPr>
          <a:xfrm>
            <a:off x="381000" y="3170354"/>
            <a:ext cx="2429207" cy="1745389"/>
            <a:chOff x="832153" y="2875903"/>
            <a:chExt cx="2429207" cy="1745389"/>
          </a:xfrm>
        </p:grpSpPr>
        <p:grpSp>
          <p:nvGrpSpPr>
            <p:cNvPr id="16" name="グループ化 15">
              <a:extLst>
                <a:ext uri="{FF2B5EF4-FFF2-40B4-BE49-F238E27FC236}">
                  <a16:creationId xmlns:a16="http://schemas.microsoft.com/office/drawing/2014/main" id="{69D32D45-A757-1C6B-D861-CC569DA40D38}"/>
                </a:ext>
              </a:extLst>
            </p:cNvPr>
            <p:cNvGrpSpPr/>
            <p:nvPr/>
          </p:nvGrpSpPr>
          <p:grpSpPr>
            <a:xfrm>
              <a:off x="832153" y="2875903"/>
              <a:ext cx="2429207" cy="1560723"/>
              <a:chOff x="838200" y="2832871"/>
              <a:chExt cx="2429207" cy="1560723"/>
            </a:xfrm>
          </p:grpSpPr>
          <p:pic>
            <p:nvPicPr>
              <p:cNvPr id="3" name="グラフィックス 2" descr="ノート PC 単色塗りつぶし">
                <a:extLst>
                  <a:ext uri="{FF2B5EF4-FFF2-40B4-BE49-F238E27FC236}">
                    <a16:creationId xmlns:a16="http://schemas.microsoft.com/office/drawing/2014/main" id="{9E2BD86B-6F80-DBCA-16B2-25FB0FE57C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52600" y="3185160"/>
                <a:ext cx="1208434" cy="1208434"/>
              </a:xfrm>
              <a:prstGeom prst="rect">
                <a:avLst/>
              </a:prstGeom>
            </p:spPr>
          </p:pic>
          <p:pic>
            <p:nvPicPr>
              <p:cNvPr id="5" name="グラフィックス 4" descr="スマート フォン 単色塗りつぶし">
                <a:extLst>
                  <a:ext uri="{FF2B5EF4-FFF2-40B4-BE49-F238E27FC236}">
                    <a16:creationId xmlns:a16="http://schemas.microsoft.com/office/drawing/2014/main" id="{9B47ABC5-41DF-B341-A0B5-5D7F265EFD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261360"/>
                <a:ext cx="914400" cy="914400"/>
              </a:xfrm>
              <a:prstGeom prst="rect">
                <a:avLst/>
              </a:prstGeom>
            </p:spPr>
          </p:pic>
          <p:cxnSp>
            <p:nvCxnSpPr>
              <p:cNvPr id="9" name="直線コネクタ 8">
                <a:extLst>
                  <a:ext uri="{FF2B5EF4-FFF2-40B4-BE49-F238E27FC236}">
                    <a16:creationId xmlns:a16="http://schemas.microsoft.com/office/drawing/2014/main" id="{63A16CB7-7FB2-27B2-7E6D-BE7738640F12}"/>
                  </a:ext>
                </a:extLst>
              </p:cNvPr>
              <p:cNvCxnSpPr>
                <a:cxnSpLocks/>
              </p:cNvCxnSpPr>
              <p:nvPr/>
            </p:nvCxnSpPr>
            <p:spPr>
              <a:xfrm>
                <a:off x="1478280" y="3789377"/>
                <a:ext cx="480060" cy="0"/>
              </a:xfrm>
              <a:prstGeom prst="line">
                <a:avLst/>
              </a:prstGeom>
              <a:ln w="73025"/>
            </p:spPr>
            <p:style>
              <a:lnRef idx="2">
                <a:schemeClr val="dk1"/>
              </a:lnRef>
              <a:fillRef idx="0">
                <a:schemeClr val="dk1"/>
              </a:fillRef>
              <a:effectRef idx="1">
                <a:schemeClr val="dk1"/>
              </a:effectRef>
              <a:fontRef idx="minor">
                <a:schemeClr val="tx1"/>
              </a:fontRef>
            </p:style>
          </p:cxnSp>
          <p:sp>
            <p:nvSpPr>
              <p:cNvPr id="12" name="テキスト ボックス 11">
                <a:extLst>
                  <a:ext uri="{FF2B5EF4-FFF2-40B4-BE49-F238E27FC236}">
                    <a16:creationId xmlns:a16="http://schemas.microsoft.com/office/drawing/2014/main" id="{6423156B-E1D5-1561-8F0C-93F9FF896A02}"/>
                  </a:ext>
                </a:extLst>
              </p:cNvPr>
              <p:cNvSpPr txBox="1"/>
              <p:nvPr/>
            </p:nvSpPr>
            <p:spPr>
              <a:xfrm>
                <a:off x="1446227" y="2832871"/>
                <a:ext cx="1821180" cy="461665"/>
              </a:xfrm>
              <a:prstGeom prst="rect">
                <a:avLst/>
              </a:prstGeom>
              <a:noFill/>
            </p:spPr>
            <p:txBody>
              <a:bodyPr wrap="square" rtlCol="0">
                <a:spAutoFit/>
              </a:bodyPr>
              <a:lstStyle/>
              <a:p>
                <a:r>
                  <a:rPr lang="en-US" altLang="ja-JP" sz="2400" b="1" dirty="0" err="1"/>
                  <a:t>i</a:t>
                </a:r>
                <a:r>
                  <a:rPr kumimoji="1" lang="en-US" altLang="ja-JP" sz="2400" b="1" dirty="0" err="1"/>
                  <a:t>vcam</a:t>
                </a:r>
                <a:endParaRPr kumimoji="1" lang="en-US" altLang="ja-JP" sz="2400" b="1" dirty="0"/>
              </a:p>
            </p:txBody>
          </p:sp>
        </p:grpSp>
        <p:sp>
          <p:nvSpPr>
            <p:cNvPr id="13" name="テキスト ボックス 12">
              <a:extLst>
                <a:ext uri="{FF2B5EF4-FFF2-40B4-BE49-F238E27FC236}">
                  <a16:creationId xmlns:a16="http://schemas.microsoft.com/office/drawing/2014/main" id="{42773742-84C1-8D5A-29BD-579699D84219}"/>
                </a:ext>
              </a:extLst>
            </p:cNvPr>
            <p:cNvSpPr txBox="1"/>
            <p:nvPr/>
          </p:nvSpPr>
          <p:spPr>
            <a:xfrm>
              <a:off x="1295400" y="4251960"/>
              <a:ext cx="1508760" cy="369332"/>
            </a:xfrm>
            <a:prstGeom prst="rect">
              <a:avLst/>
            </a:prstGeom>
            <a:noFill/>
          </p:spPr>
          <p:txBody>
            <a:bodyPr wrap="square" rtlCol="0">
              <a:spAutoFit/>
            </a:bodyPr>
            <a:lstStyle/>
            <a:p>
              <a:r>
                <a:rPr kumimoji="1" lang="ja-JP" altLang="en-US" b="1" dirty="0"/>
                <a:t>映像入力</a:t>
              </a:r>
              <a:endParaRPr kumimoji="1" lang="en-US" altLang="ja-JP" b="1" dirty="0"/>
            </a:p>
          </p:txBody>
        </p:sp>
      </p:grpSp>
      <p:pic>
        <p:nvPicPr>
          <p:cNvPr id="21" name="図 20" descr="男性の顔の絵&#10;&#10;AI 生成コンテンツは誤りを含む可能性があります。">
            <a:extLst>
              <a:ext uri="{FF2B5EF4-FFF2-40B4-BE49-F238E27FC236}">
                <a16:creationId xmlns:a16="http://schemas.microsoft.com/office/drawing/2014/main" id="{7A37FEBF-8ACD-63EA-55A8-415A842998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6548" y="2986809"/>
            <a:ext cx="1787111" cy="1787111"/>
          </a:xfrm>
          <a:prstGeom prst="rect">
            <a:avLst/>
          </a:prstGeom>
        </p:spPr>
      </p:pic>
      <p:pic>
        <p:nvPicPr>
          <p:cNvPr id="23" name="図 22" descr="ダイアグラム&#10;&#10;AI 生成コンテンツは誤りを含む可能性があります。">
            <a:extLst>
              <a:ext uri="{FF2B5EF4-FFF2-40B4-BE49-F238E27FC236}">
                <a16:creationId xmlns:a16="http://schemas.microsoft.com/office/drawing/2014/main" id="{18716237-9CA9-D3F0-55C6-F457C8BB2E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0000" y="1660591"/>
            <a:ext cx="2107603" cy="1680747"/>
          </a:xfrm>
          <a:prstGeom prst="rect">
            <a:avLst/>
          </a:prstGeom>
        </p:spPr>
      </p:pic>
      <p:pic>
        <p:nvPicPr>
          <p:cNvPr id="25" name="図 24" descr="ミラー, 挿絵 が含まれている画像&#10;&#10;AI 生成コンテンツは誤りを含む可能性があります。">
            <a:extLst>
              <a:ext uri="{FF2B5EF4-FFF2-40B4-BE49-F238E27FC236}">
                <a16:creationId xmlns:a16="http://schemas.microsoft.com/office/drawing/2014/main" id="{AF6E80AA-68F0-836A-8E51-B4AA9F2897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0000" y="4731077"/>
            <a:ext cx="2211496" cy="1750201"/>
          </a:xfrm>
          <a:prstGeom prst="rect">
            <a:avLst/>
          </a:prstGeom>
        </p:spPr>
      </p:pic>
      <p:grpSp>
        <p:nvGrpSpPr>
          <p:cNvPr id="31" name="グループ化 30">
            <a:extLst>
              <a:ext uri="{FF2B5EF4-FFF2-40B4-BE49-F238E27FC236}">
                <a16:creationId xmlns:a16="http://schemas.microsoft.com/office/drawing/2014/main" id="{6AC983B0-DEBA-F8C1-0148-D011D92559E6}"/>
              </a:ext>
            </a:extLst>
          </p:cNvPr>
          <p:cNvGrpSpPr/>
          <p:nvPr/>
        </p:nvGrpSpPr>
        <p:grpSpPr>
          <a:xfrm>
            <a:off x="9538909" y="2533228"/>
            <a:ext cx="2272091" cy="2788239"/>
            <a:chOff x="9569133" y="2553899"/>
            <a:chExt cx="2272091" cy="2788239"/>
          </a:xfrm>
        </p:grpSpPr>
        <p:pic>
          <p:nvPicPr>
            <p:cNvPr id="27" name="図 26" descr="歯を見せて笑っている子供&#10;&#10;AI 生成コンテンツは誤りを含む可能性があります。">
              <a:extLst>
                <a:ext uri="{FF2B5EF4-FFF2-40B4-BE49-F238E27FC236}">
                  <a16:creationId xmlns:a16="http://schemas.microsoft.com/office/drawing/2014/main" id="{959FF32D-DF90-A2E2-960B-953936E5CF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69133" y="2553899"/>
              <a:ext cx="2272091" cy="1750202"/>
            </a:xfrm>
            <a:prstGeom prst="rect">
              <a:avLst/>
            </a:prstGeom>
          </p:spPr>
        </p:pic>
        <p:pic>
          <p:nvPicPr>
            <p:cNvPr id="29" name="図 28" descr="グラフィカル ユーザー インターフェイス, テキスト&#10;&#10;AI 生成コンテンツは誤りを含む可能性があります。">
              <a:extLst>
                <a:ext uri="{FF2B5EF4-FFF2-40B4-BE49-F238E27FC236}">
                  <a16:creationId xmlns:a16="http://schemas.microsoft.com/office/drawing/2014/main" id="{7F9CB7B9-C677-757F-A8A5-939C8C9116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3958" y="4427610"/>
              <a:ext cx="2267266" cy="914528"/>
            </a:xfrm>
            <a:prstGeom prst="rect">
              <a:avLst/>
            </a:prstGeom>
          </p:spPr>
        </p:pic>
      </p:grpSp>
      <p:cxnSp>
        <p:nvCxnSpPr>
          <p:cNvPr id="33" name="直線矢印コネクタ 32">
            <a:extLst>
              <a:ext uri="{FF2B5EF4-FFF2-40B4-BE49-F238E27FC236}">
                <a16:creationId xmlns:a16="http://schemas.microsoft.com/office/drawing/2014/main" id="{44E8DDEC-8F7F-3F26-2952-2AB621973D5D}"/>
              </a:ext>
            </a:extLst>
          </p:cNvPr>
          <p:cNvCxnSpPr/>
          <p:nvPr/>
        </p:nvCxnSpPr>
        <p:spPr>
          <a:xfrm>
            <a:off x="2503834" y="4056043"/>
            <a:ext cx="1182714" cy="0"/>
          </a:xfrm>
          <a:prstGeom prst="straightConnector1">
            <a:avLst/>
          </a:prstGeom>
          <a:ln w="101600">
            <a:tailEnd type="triangle"/>
          </a:ln>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37DD262E-1108-94A3-AFB0-69C2E5D54EBB}"/>
              </a:ext>
            </a:extLst>
          </p:cNvPr>
          <p:cNvCxnSpPr>
            <a:cxnSpLocks/>
            <a:endCxn id="23" idx="1"/>
          </p:cNvCxnSpPr>
          <p:nvPr/>
        </p:nvCxnSpPr>
        <p:spPr>
          <a:xfrm flipV="1">
            <a:off x="5437534" y="2500965"/>
            <a:ext cx="912466" cy="1134155"/>
          </a:xfrm>
          <a:prstGeom prst="straightConnector1">
            <a:avLst/>
          </a:prstGeom>
          <a:ln w="101600">
            <a:tailEnd type="triangle"/>
          </a:ln>
        </p:spPr>
        <p:style>
          <a:lnRef idx="2">
            <a:schemeClr val="accent1"/>
          </a:lnRef>
          <a:fillRef idx="0">
            <a:schemeClr val="accent1"/>
          </a:fillRef>
          <a:effectRef idx="1">
            <a:schemeClr val="accent1"/>
          </a:effectRef>
          <a:fontRef idx="minor">
            <a:schemeClr val="tx1"/>
          </a:fontRef>
        </p:style>
      </p:cxnSp>
      <p:cxnSp>
        <p:nvCxnSpPr>
          <p:cNvPr id="36" name="直線矢印コネクタ 35">
            <a:extLst>
              <a:ext uri="{FF2B5EF4-FFF2-40B4-BE49-F238E27FC236}">
                <a16:creationId xmlns:a16="http://schemas.microsoft.com/office/drawing/2014/main" id="{511AE52A-68D6-4C43-89B6-DE961BA0F92C}"/>
              </a:ext>
            </a:extLst>
          </p:cNvPr>
          <p:cNvCxnSpPr>
            <a:cxnSpLocks/>
            <a:endCxn id="25" idx="1"/>
          </p:cNvCxnSpPr>
          <p:nvPr/>
        </p:nvCxnSpPr>
        <p:spPr>
          <a:xfrm>
            <a:off x="5437534" y="4283430"/>
            <a:ext cx="912466" cy="1322748"/>
          </a:xfrm>
          <a:prstGeom prst="straightConnector1">
            <a:avLst/>
          </a:prstGeom>
          <a:ln w="101600">
            <a:tailEnd type="triangle"/>
          </a:ln>
        </p:spPr>
        <p:style>
          <a:lnRef idx="2">
            <a:schemeClr val="accent1"/>
          </a:lnRef>
          <a:fillRef idx="0">
            <a:schemeClr val="accent1"/>
          </a:fillRef>
          <a:effectRef idx="1">
            <a:schemeClr val="accent1"/>
          </a:effectRef>
          <a:fontRef idx="minor">
            <a:schemeClr val="tx1"/>
          </a:fontRef>
        </p:style>
      </p:cxnSp>
      <p:cxnSp>
        <p:nvCxnSpPr>
          <p:cNvPr id="41" name="直線矢印コネクタ 40">
            <a:extLst>
              <a:ext uri="{FF2B5EF4-FFF2-40B4-BE49-F238E27FC236}">
                <a16:creationId xmlns:a16="http://schemas.microsoft.com/office/drawing/2014/main" id="{03DF6E0D-37AB-171D-47FE-B3BA92493C6B}"/>
              </a:ext>
            </a:extLst>
          </p:cNvPr>
          <p:cNvCxnSpPr>
            <a:cxnSpLocks/>
          </p:cNvCxnSpPr>
          <p:nvPr/>
        </p:nvCxnSpPr>
        <p:spPr>
          <a:xfrm flipV="1">
            <a:off x="8457603" y="4056043"/>
            <a:ext cx="978497" cy="1550134"/>
          </a:xfrm>
          <a:prstGeom prst="straightConnector1">
            <a:avLst/>
          </a:prstGeom>
          <a:ln w="101600">
            <a:tailEnd type="triangle"/>
          </a:ln>
        </p:spPr>
        <p:style>
          <a:lnRef idx="2">
            <a:schemeClr val="accent1"/>
          </a:lnRef>
          <a:fillRef idx="0">
            <a:schemeClr val="accent1"/>
          </a:fillRef>
          <a:effectRef idx="1">
            <a:schemeClr val="accent1"/>
          </a:effectRef>
          <a:fontRef idx="minor">
            <a:schemeClr val="tx1"/>
          </a:fontRef>
        </p:style>
      </p:cxnSp>
      <p:cxnSp>
        <p:nvCxnSpPr>
          <p:cNvPr id="42" name="直線矢印コネクタ 41">
            <a:extLst>
              <a:ext uri="{FF2B5EF4-FFF2-40B4-BE49-F238E27FC236}">
                <a16:creationId xmlns:a16="http://schemas.microsoft.com/office/drawing/2014/main" id="{C2CBF4DD-E19A-4F92-CE31-2CFDFAD9194B}"/>
              </a:ext>
            </a:extLst>
          </p:cNvPr>
          <p:cNvCxnSpPr>
            <a:cxnSpLocks/>
          </p:cNvCxnSpPr>
          <p:nvPr/>
        </p:nvCxnSpPr>
        <p:spPr>
          <a:xfrm>
            <a:off x="8457603" y="2405043"/>
            <a:ext cx="889597" cy="1226976"/>
          </a:xfrm>
          <a:prstGeom prst="straightConnector1">
            <a:avLst/>
          </a:prstGeom>
          <a:ln w="101600">
            <a:tailEnd type="triangle"/>
          </a:ln>
        </p:spPr>
        <p:style>
          <a:lnRef idx="2">
            <a:schemeClr val="accent1"/>
          </a:lnRef>
          <a:fillRef idx="0">
            <a:schemeClr val="accent1"/>
          </a:fillRef>
          <a:effectRef idx="1">
            <a:schemeClr val="accent1"/>
          </a:effectRef>
          <a:fontRef idx="minor">
            <a:schemeClr val="tx1"/>
          </a:fontRef>
        </p:style>
      </p:cxnSp>
      <p:sp>
        <p:nvSpPr>
          <p:cNvPr id="46" name="テキスト ボックス 45">
            <a:extLst>
              <a:ext uri="{FF2B5EF4-FFF2-40B4-BE49-F238E27FC236}">
                <a16:creationId xmlns:a16="http://schemas.microsoft.com/office/drawing/2014/main" id="{7C4F310A-8338-B3F1-5B6F-11D0021A96C9}"/>
              </a:ext>
            </a:extLst>
          </p:cNvPr>
          <p:cNvSpPr txBox="1"/>
          <p:nvPr/>
        </p:nvSpPr>
        <p:spPr>
          <a:xfrm>
            <a:off x="3550820" y="2181902"/>
            <a:ext cx="2409452" cy="769441"/>
          </a:xfrm>
          <a:prstGeom prst="rect">
            <a:avLst/>
          </a:prstGeom>
          <a:noFill/>
        </p:spPr>
        <p:txBody>
          <a:bodyPr wrap="square" rtlCol="0">
            <a:spAutoFit/>
          </a:bodyPr>
          <a:lstStyle/>
          <a:p>
            <a:r>
              <a:rPr kumimoji="1" lang="ja-JP" altLang="en-US" sz="2200" b="1" dirty="0"/>
              <a:t>顔の</a:t>
            </a:r>
            <a:r>
              <a:rPr kumimoji="1" lang="en-US" altLang="ja-JP" sz="2200" b="1" dirty="0"/>
              <a:t>Landmark</a:t>
            </a:r>
          </a:p>
          <a:p>
            <a:r>
              <a:rPr lang="en-US" altLang="ja-JP" sz="2200" b="1" dirty="0"/>
              <a:t>        </a:t>
            </a:r>
            <a:r>
              <a:rPr kumimoji="1" lang="ja-JP" altLang="en-US" sz="2200" b="1" dirty="0"/>
              <a:t>検出</a:t>
            </a:r>
          </a:p>
        </p:txBody>
      </p:sp>
      <p:sp>
        <p:nvSpPr>
          <p:cNvPr id="47" name="テキスト ボックス 46">
            <a:extLst>
              <a:ext uri="{FF2B5EF4-FFF2-40B4-BE49-F238E27FC236}">
                <a16:creationId xmlns:a16="http://schemas.microsoft.com/office/drawing/2014/main" id="{AA29057E-D0D6-EAF3-F88D-D5E08D0498EE}"/>
              </a:ext>
            </a:extLst>
          </p:cNvPr>
          <p:cNvSpPr txBox="1"/>
          <p:nvPr/>
        </p:nvSpPr>
        <p:spPr>
          <a:xfrm>
            <a:off x="6725498" y="1221324"/>
            <a:ext cx="1460500" cy="430887"/>
          </a:xfrm>
          <a:prstGeom prst="rect">
            <a:avLst/>
          </a:prstGeom>
          <a:noFill/>
        </p:spPr>
        <p:txBody>
          <a:bodyPr wrap="square" rtlCol="0">
            <a:spAutoFit/>
          </a:bodyPr>
          <a:lstStyle/>
          <a:p>
            <a:r>
              <a:rPr lang="ja-JP" altLang="en-US" sz="2200" b="1" dirty="0"/>
              <a:t>視線推定</a:t>
            </a:r>
            <a:endParaRPr kumimoji="1" lang="en-US" altLang="ja-JP" sz="2200" b="1" dirty="0"/>
          </a:p>
        </p:txBody>
      </p:sp>
      <p:sp>
        <p:nvSpPr>
          <p:cNvPr id="48" name="テキスト ボックス 47">
            <a:extLst>
              <a:ext uri="{FF2B5EF4-FFF2-40B4-BE49-F238E27FC236}">
                <a16:creationId xmlns:a16="http://schemas.microsoft.com/office/drawing/2014/main" id="{71273D85-C177-CEB5-A74B-76B1B2FD09B2}"/>
              </a:ext>
            </a:extLst>
          </p:cNvPr>
          <p:cNvSpPr txBox="1"/>
          <p:nvPr/>
        </p:nvSpPr>
        <p:spPr>
          <a:xfrm>
            <a:off x="6776034" y="4343033"/>
            <a:ext cx="1460500" cy="430887"/>
          </a:xfrm>
          <a:prstGeom prst="rect">
            <a:avLst/>
          </a:prstGeom>
          <a:noFill/>
        </p:spPr>
        <p:txBody>
          <a:bodyPr wrap="square" rtlCol="0">
            <a:spAutoFit/>
          </a:bodyPr>
          <a:lstStyle/>
          <a:p>
            <a:r>
              <a:rPr lang="ja-JP" altLang="en-US" sz="2200" b="1" dirty="0"/>
              <a:t>脈拍推定</a:t>
            </a:r>
            <a:endParaRPr kumimoji="1" lang="en-US" altLang="ja-JP" sz="2200" b="1" dirty="0"/>
          </a:p>
        </p:txBody>
      </p:sp>
      <p:sp>
        <p:nvSpPr>
          <p:cNvPr id="49" name="テキスト ボックス 48">
            <a:extLst>
              <a:ext uri="{FF2B5EF4-FFF2-40B4-BE49-F238E27FC236}">
                <a16:creationId xmlns:a16="http://schemas.microsoft.com/office/drawing/2014/main" id="{ECF47D99-6DCF-D1AE-C627-944108EB0DB9}"/>
              </a:ext>
            </a:extLst>
          </p:cNvPr>
          <p:cNvSpPr txBox="1"/>
          <p:nvPr/>
        </p:nvSpPr>
        <p:spPr>
          <a:xfrm>
            <a:off x="10103698" y="2040586"/>
            <a:ext cx="1460500" cy="430887"/>
          </a:xfrm>
          <a:prstGeom prst="rect">
            <a:avLst/>
          </a:prstGeom>
          <a:noFill/>
        </p:spPr>
        <p:txBody>
          <a:bodyPr wrap="square" rtlCol="0">
            <a:spAutoFit/>
          </a:bodyPr>
          <a:lstStyle/>
          <a:p>
            <a:r>
              <a:rPr kumimoji="1" lang="ja-JP" altLang="en-US" sz="2200" b="1" dirty="0"/>
              <a:t>出力結果</a:t>
            </a:r>
            <a:endParaRPr kumimoji="1" lang="en-US" altLang="ja-JP" sz="2200" b="1" dirty="0"/>
          </a:p>
        </p:txBody>
      </p:sp>
      <p:sp>
        <p:nvSpPr>
          <p:cNvPr id="4" name="正方形/長方形 3">
            <a:extLst>
              <a:ext uri="{FF2B5EF4-FFF2-40B4-BE49-F238E27FC236}">
                <a16:creationId xmlns:a16="http://schemas.microsoft.com/office/drawing/2014/main" id="{4462E6D3-694E-F459-B58D-4FB99040746C}"/>
              </a:ext>
            </a:extLst>
          </p:cNvPr>
          <p:cNvSpPr/>
          <p:nvPr/>
        </p:nvSpPr>
        <p:spPr>
          <a:xfrm>
            <a:off x="8918228" y="1109178"/>
            <a:ext cx="3133484" cy="5372100"/>
          </a:xfrm>
          <a:prstGeom prst="rect">
            <a:avLst/>
          </a:prstGeom>
          <a:solidFill>
            <a:schemeClr val="bg2">
              <a:alpha val="4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9E900CB5-E670-3524-7416-4269785976A1}"/>
              </a:ext>
            </a:extLst>
          </p:cNvPr>
          <p:cNvSpPr/>
          <p:nvPr/>
        </p:nvSpPr>
        <p:spPr>
          <a:xfrm>
            <a:off x="333738" y="1790701"/>
            <a:ext cx="5446293" cy="4690578"/>
          </a:xfrm>
          <a:prstGeom prst="rect">
            <a:avLst/>
          </a:prstGeom>
          <a:solidFill>
            <a:schemeClr val="bg2">
              <a:alpha val="4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DFE11008-3FB3-4A12-2839-1F129C44EEC7}"/>
              </a:ext>
            </a:extLst>
          </p:cNvPr>
          <p:cNvPicPr>
            <a:picLocks noChangeAspect="1"/>
          </p:cNvPicPr>
          <p:nvPr/>
        </p:nvPicPr>
        <p:blipFill>
          <a:blip r:embed="rId11"/>
          <a:stretch>
            <a:fillRect/>
          </a:stretch>
        </p:blipFill>
        <p:spPr>
          <a:xfrm>
            <a:off x="5780032" y="4126861"/>
            <a:ext cx="3138196" cy="2354418"/>
          </a:xfrm>
          <a:prstGeom prst="rect">
            <a:avLst/>
          </a:prstGeom>
        </p:spPr>
      </p:pic>
      <p:sp>
        <p:nvSpPr>
          <p:cNvPr id="10" name="タイトル 1">
            <a:extLst>
              <a:ext uri="{FF2B5EF4-FFF2-40B4-BE49-F238E27FC236}">
                <a16:creationId xmlns:a16="http://schemas.microsoft.com/office/drawing/2014/main" id="{6F1BDCB6-93D2-4AC5-2098-5F38D3F554AB}"/>
              </a:ext>
            </a:extLst>
          </p:cNvPr>
          <p:cNvSpPr>
            <a:spLocks noGrp="1"/>
          </p:cNvSpPr>
          <p:nvPr>
            <p:ph type="title"/>
          </p:nvPr>
        </p:nvSpPr>
        <p:spPr>
          <a:xfrm>
            <a:off x="497234" y="-182987"/>
            <a:ext cx="4976425" cy="1419594"/>
          </a:xfrm>
        </p:spPr>
        <p:txBody>
          <a:bodyPr>
            <a:noAutofit/>
          </a:bodyPr>
          <a:lstStyle/>
          <a:p>
            <a:r>
              <a:rPr kumimoji="1" lang="ja-JP" altLang="en-US" b="1" dirty="0">
                <a:solidFill>
                  <a:schemeClr val="accent4">
                    <a:lumMod val="75000"/>
                  </a:schemeClr>
                </a:solidFill>
                <a:latin typeface="Meiryo UI" panose="020B0604030504040204" pitchFamily="50" charset="-128"/>
                <a:ea typeface="Meiryo UI" panose="020B0604030504040204" pitchFamily="50" charset="-128"/>
              </a:rPr>
              <a:t>本システムの概要</a:t>
            </a:r>
          </a:p>
        </p:txBody>
      </p:sp>
      <p:sp>
        <p:nvSpPr>
          <p:cNvPr id="11" name="正方形/長方形 10">
            <a:extLst>
              <a:ext uri="{FF2B5EF4-FFF2-40B4-BE49-F238E27FC236}">
                <a16:creationId xmlns:a16="http://schemas.microsoft.com/office/drawing/2014/main" id="{62DD6221-8B12-9CF8-84F7-C75279CED8A0}"/>
              </a:ext>
            </a:extLst>
          </p:cNvPr>
          <p:cNvSpPr/>
          <p:nvPr/>
        </p:nvSpPr>
        <p:spPr>
          <a:xfrm>
            <a:off x="6160870" y="1038547"/>
            <a:ext cx="2485863" cy="2620275"/>
          </a:xfrm>
          <a:prstGeom prst="rect">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スライド番号プレースホルダー 13">
            <a:extLst>
              <a:ext uri="{FF2B5EF4-FFF2-40B4-BE49-F238E27FC236}">
                <a16:creationId xmlns:a16="http://schemas.microsoft.com/office/drawing/2014/main" id="{8398381A-3C39-B4C6-CF9C-6B3FAE89A417}"/>
              </a:ext>
            </a:extLst>
          </p:cNvPr>
          <p:cNvSpPr>
            <a:spLocks noGrp="1"/>
          </p:cNvSpPr>
          <p:nvPr>
            <p:ph type="sldNum" sz="quarter" idx="12"/>
          </p:nvPr>
        </p:nvSpPr>
        <p:spPr/>
        <p:txBody>
          <a:bodyPr/>
          <a:lstStyle/>
          <a:p>
            <a:fld id="{653E5509-87FB-4B28-A874-72CC0BC4E7EC}" type="slidenum">
              <a:rPr kumimoji="1" lang="ja-JP" altLang="en-US" smtClean="0"/>
              <a:t>10</a:t>
            </a:fld>
            <a:endParaRPr kumimoji="1" lang="ja-JP" altLang="en-US"/>
          </a:p>
        </p:txBody>
      </p:sp>
    </p:spTree>
    <p:extLst>
      <p:ext uri="{BB962C8B-B14F-4D97-AF65-F5344CB8AC3E}">
        <p14:creationId xmlns:p14="http://schemas.microsoft.com/office/powerpoint/2010/main" val="4197028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350574-9E74-336C-CB22-BF99F0D00677}"/>
              </a:ext>
            </a:extLst>
          </p:cNvPr>
          <p:cNvSpPr>
            <a:spLocks noGrp="1"/>
          </p:cNvSpPr>
          <p:nvPr>
            <p:ph type="title"/>
          </p:nvPr>
        </p:nvSpPr>
        <p:spPr>
          <a:xfrm>
            <a:off x="83343" y="-52070"/>
            <a:ext cx="10515600" cy="1325563"/>
          </a:xfrm>
        </p:spPr>
        <p:txBody>
          <a:bodyPr/>
          <a:lstStyle/>
          <a:p>
            <a:r>
              <a:rPr kumimoji="1" lang="ja-JP" altLang="en-US" b="1" dirty="0">
                <a:solidFill>
                  <a:schemeClr val="accent4">
                    <a:lumMod val="75000"/>
                  </a:schemeClr>
                </a:solidFill>
                <a:latin typeface="Meiryo UI" panose="020B0604030504040204" pitchFamily="50" charset="-128"/>
                <a:ea typeface="Meiryo UI" panose="020B0604030504040204" pitchFamily="50" charset="-128"/>
              </a:rPr>
              <a:t>視線推定</a:t>
            </a:r>
            <a:r>
              <a:rPr kumimoji="1" lang="en-US" altLang="ja-JP" b="1" dirty="0">
                <a:solidFill>
                  <a:schemeClr val="accent4">
                    <a:lumMod val="75000"/>
                  </a:schemeClr>
                </a:solidFill>
                <a:latin typeface="Meiryo UI" panose="020B0604030504040204" pitchFamily="50" charset="-128"/>
                <a:ea typeface="Meiryo UI" panose="020B0604030504040204" pitchFamily="50" charset="-128"/>
              </a:rPr>
              <a:t>(L2CS-Net)</a:t>
            </a:r>
            <a:endParaRPr kumimoji="1" lang="ja-JP" altLang="en-US" b="1" dirty="0">
              <a:solidFill>
                <a:schemeClr val="accent4">
                  <a:lumMod val="75000"/>
                </a:schemeClr>
              </a:solidFill>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7C646C04-7FBC-EA7D-0B7C-B985DD1A3D84}"/>
              </a:ext>
            </a:extLst>
          </p:cNvPr>
          <p:cNvSpPr txBox="1"/>
          <p:nvPr/>
        </p:nvSpPr>
        <p:spPr>
          <a:xfrm>
            <a:off x="431800" y="4640559"/>
            <a:ext cx="6184900" cy="461665"/>
          </a:xfrm>
          <a:prstGeom prst="rect">
            <a:avLst/>
          </a:prstGeom>
          <a:noFill/>
        </p:spPr>
        <p:txBody>
          <a:bodyPr wrap="square">
            <a:spAutoFit/>
          </a:bodyPr>
          <a:lstStyle/>
          <a:p>
            <a:pPr lvl="0" eaLnBrk="0" fontAlgn="base" hangingPunct="0">
              <a:spcBef>
                <a:spcPct val="0"/>
              </a:spcBef>
              <a:spcAft>
                <a:spcPct val="0"/>
              </a:spcAft>
            </a:pPr>
            <a:r>
              <a:rPr kumimoji="0" lang="ja-JP" altLang="en-US" sz="2400" b="1" dirty="0">
                <a:latin typeface="Meiryo UI" panose="020B0604030504040204" pitchFamily="50" charset="-128"/>
                <a:ea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rPr>
              <a:t>眼球や顔の向きといった「視線の特徴」を抽出</a:t>
            </a:r>
            <a:endParaRPr kumimoji="0" lang="ja-JP" altLang="ja-JP" sz="24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9F4ED519-CC08-4C2D-2414-ECCD47C14B82}"/>
              </a:ext>
            </a:extLst>
          </p:cNvPr>
          <p:cNvSpPr txBox="1"/>
          <p:nvPr/>
        </p:nvSpPr>
        <p:spPr>
          <a:xfrm>
            <a:off x="499003" y="5229709"/>
            <a:ext cx="6527712" cy="1037015"/>
          </a:xfrm>
          <a:prstGeom prst="rect">
            <a:avLst/>
          </a:prstGeom>
          <a:noFill/>
        </p:spPr>
        <p:txBody>
          <a:bodyPr wrap="square">
            <a:spAutoFit/>
          </a:bodyPr>
          <a:lstStyle/>
          <a:p>
            <a:pPr lvl="0" eaLnBrk="0" fontAlgn="base" hangingPunct="0">
              <a:lnSpc>
                <a:spcPct val="150000"/>
              </a:lnSpc>
              <a:spcBef>
                <a:spcPct val="0"/>
              </a:spcBef>
              <a:spcAft>
                <a:spcPct val="0"/>
              </a:spcAft>
            </a:pPr>
            <a:r>
              <a:rPr kumimoji="0" lang="ja-JP" altLang="en-US" sz="22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a:t>
            </a:r>
            <a:r>
              <a:rPr kumimoji="0" lang="ja-JP" altLang="en-US" sz="2200" b="1" dirty="0">
                <a:latin typeface="Meiryo UI" panose="020B0604030504040204" pitchFamily="50" charset="-128"/>
                <a:ea typeface="Meiryo UI" panose="020B0604030504040204" pitchFamily="50" charset="-128"/>
              </a:rPr>
              <a:t>視線方向</a:t>
            </a:r>
            <a:r>
              <a:rPr kumimoji="0" lang="en-US" altLang="ja-JP" sz="2200" b="1" dirty="0">
                <a:latin typeface="Meiryo UI" panose="020B0604030504040204" pitchFamily="50" charset="-128"/>
                <a:ea typeface="Meiryo UI" panose="020B0604030504040204" pitchFamily="50" charset="-128"/>
              </a:rPr>
              <a:t>(</a:t>
            </a:r>
            <a:r>
              <a:rPr kumimoji="0" lang="ja-JP" altLang="en-US" sz="2200" b="1" dirty="0">
                <a:latin typeface="Meiryo UI" panose="020B0604030504040204" pitchFamily="50" charset="-128"/>
                <a:ea typeface="Meiryo UI" panose="020B0604030504040204" pitchFamily="50" charset="-128"/>
              </a:rPr>
              <a:t>顔の向き</a:t>
            </a:r>
            <a:r>
              <a:rPr kumimoji="0" lang="en-US" altLang="ja-JP" sz="2200" b="1" dirty="0">
                <a:latin typeface="Meiryo UI" panose="020B0604030504040204" pitchFamily="50" charset="-128"/>
                <a:ea typeface="Meiryo UI" panose="020B0604030504040204" pitchFamily="50" charset="-128"/>
              </a:rPr>
              <a:t>+</a:t>
            </a:r>
            <a:r>
              <a:rPr kumimoji="0" lang="ja-JP" altLang="en-US" sz="2200" b="1" dirty="0">
                <a:latin typeface="Meiryo UI" panose="020B0604030504040204" pitchFamily="50" charset="-128"/>
                <a:ea typeface="Meiryo UI" panose="020B0604030504040204" pitchFamily="50" charset="-128"/>
              </a:rPr>
              <a:t>眼球の動き</a:t>
            </a:r>
            <a:r>
              <a:rPr kumimoji="0" lang="en-US" altLang="ja-JP" sz="2200" b="1" dirty="0">
                <a:latin typeface="Meiryo UI" panose="020B0604030504040204" pitchFamily="50" charset="-128"/>
                <a:ea typeface="Meiryo UI" panose="020B0604030504040204" pitchFamily="50" charset="-128"/>
              </a:rPr>
              <a:t>)</a:t>
            </a:r>
            <a:r>
              <a:rPr kumimoji="0" lang="ja-JP" altLang="en-US" sz="22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a:t>
            </a:r>
            <a:endParaRPr kumimoji="0" lang="en-US" altLang="ja-JP" sz="22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lvl="0" eaLnBrk="0" fontAlgn="base" hangingPunct="0">
              <a:lnSpc>
                <a:spcPct val="150000"/>
              </a:lnSpc>
              <a:spcBef>
                <a:spcPct val="0"/>
              </a:spcBef>
              <a:spcAft>
                <a:spcPct val="0"/>
              </a:spcAft>
            </a:pPr>
            <a:r>
              <a:rPr kumimoji="0" lang="ja-JP" altLang="en-US" sz="2200" b="1" dirty="0">
                <a:latin typeface="Meiryo UI" panose="020B0604030504040204" pitchFamily="50" charset="-128"/>
                <a:ea typeface="Meiryo UI" panose="020B0604030504040204" pitchFamily="50" charset="-128"/>
              </a:rPr>
              <a:t>  </a:t>
            </a:r>
            <a:r>
              <a:rPr kumimoji="0" lang="ja-JP" altLang="ja-JP" sz="2000" b="1" dirty="0">
                <a:latin typeface="Meiryo UI" panose="020B0604030504040204" pitchFamily="50" charset="-128"/>
                <a:ea typeface="Meiryo UI" panose="020B0604030504040204" pitchFamily="50" charset="-128"/>
              </a:rPr>
              <a:t>YawとPitchを別々に算出</a:t>
            </a:r>
            <a:endParaRPr kumimoji="0" lang="ja-JP" altLang="ja-JP" sz="2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A95F0AF2-5DE2-288F-04B6-7A95E386BF51}"/>
              </a:ext>
            </a:extLst>
          </p:cNvPr>
          <p:cNvSpPr txBox="1"/>
          <p:nvPr/>
        </p:nvSpPr>
        <p:spPr>
          <a:xfrm>
            <a:off x="6311511" y="5019133"/>
            <a:ext cx="5880489" cy="1294650"/>
          </a:xfrm>
          <a:prstGeom prst="rect">
            <a:avLst/>
          </a:prstGeom>
          <a:noFill/>
        </p:spPr>
        <p:txBody>
          <a:bodyPr wrap="square">
            <a:spAutoFit/>
          </a:bodyPr>
          <a:lstStyle/>
          <a:p>
            <a:pPr lvl="0" eaLnBrk="0" fontAlgn="base" hangingPunct="0">
              <a:lnSpc>
                <a:spcPct val="150000"/>
              </a:lnSpc>
              <a:spcBef>
                <a:spcPct val="0"/>
              </a:spcBef>
              <a:spcAft>
                <a:spcPct val="0"/>
              </a:spcAft>
            </a:pPr>
            <a:r>
              <a:rPr lang="ja-JP" altLang="en-US" sz="2800" b="1" dirty="0">
                <a:solidFill>
                  <a:srgbClr val="FF0000"/>
                </a:solidFill>
                <a:latin typeface="Meiryo UI" panose="020B0604030504040204" pitchFamily="50" charset="-128"/>
                <a:ea typeface="Meiryo UI" panose="020B0604030504040204" pitchFamily="50" charset="-128"/>
              </a:rPr>
              <a:t>顔全体から推定できるため、頭部姿勢が変化しても視線方向を推定しやすい</a:t>
            </a:r>
          </a:p>
        </p:txBody>
      </p:sp>
      <p:cxnSp>
        <p:nvCxnSpPr>
          <p:cNvPr id="25" name="直線矢印コネクタ 24">
            <a:extLst>
              <a:ext uri="{FF2B5EF4-FFF2-40B4-BE49-F238E27FC236}">
                <a16:creationId xmlns:a16="http://schemas.microsoft.com/office/drawing/2014/main" id="{827DCA0B-B53C-3365-2AB8-AE900001B94F}"/>
              </a:ext>
            </a:extLst>
          </p:cNvPr>
          <p:cNvCxnSpPr/>
          <p:nvPr/>
        </p:nvCxnSpPr>
        <p:spPr>
          <a:xfrm>
            <a:off x="8096250" y="11058525"/>
            <a:ext cx="514350"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grpSp>
        <p:nvGrpSpPr>
          <p:cNvPr id="46" name="グループ化 45">
            <a:extLst>
              <a:ext uri="{FF2B5EF4-FFF2-40B4-BE49-F238E27FC236}">
                <a16:creationId xmlns:a16="http://schemas.microsoft.com/office/drawing/2014/main" id="{EBD47666-160B-592B-06CF-1A042E1EB12A}"/>
              </a:ext>
            </a:extLst>
          </p:cNvPr>
          <p:cNvGrpSpPr/>
          <p:nvPr/>
        </p:nvGrpSpPr>
        <p:grpSpPr>
          <a:xfrm>
            <a:off x="762000" y="1144538"/>
            <a:ext cx="5696038" cy="3012265"/>
            <a:chOff x="762000" y="1144538"/>
            <a:chExt cx="5696038" cy="3012265"/>
          </a:xfrm>
        </p:grpSpPr>
        <p:pic>
          <p:nvPicPr>
            <p:cNvPr id="6" name="図 5" descr="目を見開いて口を開けている人&#10;&#10;AI 生成コンテンツは誤りを含む可能性があります。">
              <a:extLst>
                <a:ext uri="{FF2B5EF4-FFF2-40B4-BE49-F238E27FC236}">
                  <a16:creationId xmlns:a16="http://schemas.microsoft.com/office/drawing/2014/main" id="{10EB03DF-B7F6-5A69-57B2-5F5DB6431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705" y="1707175"/>
              <a:ext cx="1478027" cy="1721825"/>
            </a:xfrm>
            <a:prstGeom prst="rect">
              <a:avLst/>
            </a:prstGeom>
          </p:spPr>
        </p:pic>
        <p:grpSp>
          <p:nvGrpSpPr>
            <p:cNvPr id="16" name="グループ化 15">
              <a:extLst>
                <a:ext uri="{FF2B5EF4-FFF2-40B4-BE49-F238E27FC236}">
                  <a16:creationId xmlns:a16="http://schemas.microsoft.com/office/drawing/2014/main" id="{E6274546-2971-B478-0B3E-CBE3C22A8B95}"/>
                </a:ext>
              </a:extLst>
            </p:cNvPr>
            <p:cNvGrpSpPr/>
            <p:nvPr/>
          </p:nvGrpSpPr>
          <p:grpSpPr>
            <a:xfrm>
              <a:off x="3587838" y="2107629"/>
              <a:ext cx="2870200" cy="1216510"/>
              <a:chOff x="2461499" y="2954824"/>
              <a:chExt cx="2870200" cy="1216510"/>
            </a:xfrm>
          </p:grpSpPr>
          <p:sp>
            <p:nvSpPr>
              <p:cNvPr id="13" name="フローチャート: 手作業 12">
                <a:extLst>
                  <a:ext uri="{FF2B5EF4-FFF2-40B4-BE49-F238E27FC236}">
                    <a16:creationId xmlns:a16="http://schemas.microsoft.com/office/drawing/2014/main" id="{E94B335D-F797-F918-4551-2F65445D991A}"/>
                  </a:ext>
                </a:extLst>
              </p:cNvPr>
              <p:cNvSpPr/>
              <p:nvPr/>
            </p:nvSpPr>
            <p:spPr>
              <a:xfrm rot="16200000">
                <a:off x="3288344" y="2566129"/>
                <a:ext cx="1216510" cy="1993900"/>
              </a:xfrm>
              <a:prstGeom prst="flowChartManualOperation">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a:extLst>
                  <a:ext uri="{FF2B5EF4-FFF2-40B4-BE49-F238E27FC236}">
                    <a16:creationId xmlns:a16="http://schemas.microsoft.com/office/drawing/2014/main" id="{1D5A8155-9284-BCE0-C46F-B68D78063EE8}"/>
                  </a:ext>
                </a:extLst>
              </p:cNvPr>
              <p:cNvSpPr txBox="1"/>
              <p:nvPr/>
            </p:nvSpPr>
            <p:spPr>
              <a:xfrm>
                <a:off x="2461499" y="3332247"/>
                <a:ext cx="2870200" cy="461665"/>
              </a:xfrm>
              <a:prstGeom prst="rect">
                <a:avLst/>
              </a:prstGeom>
              <a:noFill/>
            </p:spPr>
            <p:txBody>
              <a:bodyPr wrap="square">
                <a:spAutoFit/>
              </a:bodyPr>
              <a:lstStyle/>
              <a:p>
                <a:pPr algn="ctr">
                  <a:buNone/>
                </a:pPr>
                <a:r>
                  <a:rPr lang="en-US" altLang="ja-JP" sz="2400" b="1"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ResNet-50</a:t>
                </a:r>
                <a:endParaRPr lang="ja-JP" alt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grpSp>
        <p:cxnSp>
          <p:nvCxnSpPr>
            <p:cNvPr id="27" name="直線矢印コネクタ 26">
              <a:extLst>
                <a:ext uri="{FF2B5EF4-FFF2-40B4-BE49-F238E27FC236}">
                  <a16:creationId xmlns:a16="http://schemas.microsoft.com/office/drawing/2014/main" id="{1C3B0FD0-E45C-7D96-C9DB-32598DAE27C3}"/>
                </a:ext>
              </a:extLst>
            </p:cNvPr>
            <p:cNvCxnSpPr/>
            <p:nvPr/>
          </p:nvCxnSpPr>
          <p:spPr>
            <a:xfrm>
              <a:off x="2552732" y="2781300"/>
              <a:ext cx="1473256" cy="0"/>
            </a:xfrm>
            <a:prstGeom prst="straightConnector1">
              <a:avLst/>
            </a:prstGeom>
            <a:ln w="762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34" name="四角形: 角を丸くする 33">
              <a:extLst>
                <a:ext uri="{FF2B5EF4-FFF2-40B4-BE49-F238E27FC236}">
                  <a16:creationId xmlns:a16="http://schemas.microsoft.com/office/drawing/2014/main" id="{A79DC58B-CA29-647B-6CC9-FC727DF4AF02}"/>
                </a:ext>
              </a:extLst>
            </p:cNvPr>
            <p:cNvSpPr/>
            <p:nvPr/>
          </p:nvSpPr>
          <p:spPr>
            <a:xfrm>
              <a:off x="762000" y="1144538"/>
              <a:ext cx="5524500" cy="3012265"/>
            </a:xfrm>
            <a:prstGeom prst="roundRect">
              <a:avLst/>
            </a:prstGeom>
            <a:noFill/>
            <a:ln w="38100">
              <a:solidFill>
                <a:schemeClr val="accent5"/>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28">
              <a:extLst>
                <a:ext uri="{FF2B5EF4-FFF2-40B4-BE49-F238E27FC236}">
                  <a16:creationId xmlns:a16="http://schemas.microsoft.com/office/drawing/2014/main" id="{7C35D97D-C4EB-6C5A-CB46-B69E3CE11D62}"/>
                </a:ext>
              </a:extLst>
            </p:cNvPr>
            <p:cNvSpPr txBox="1"/>
            <p:nvPr/>
          </p:nvSpPr>
          <p:spPr>
            <a:xfrm>
              <a:off x="4720546" y="1322197"/>
              <a:ext cx="1477170" cy="46166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buNone/>
              </a:pPr>
              <a:r>
                <a:rPr lang="ja-JP" sz="2400" b="1" kern="100" dirty="0">
                  <a:solidFill>
                    <a:schemeClr val="accent5"/>
                  </a:solidFill>
                  <a:effectLst/>
                  <a:latin typeface="Meiryo UI" panose="020B0604030504040204" pitchFamily="50" charset="-128"/>
                  <a:ea typeface="Meiryo UI" panose="020B0604030504040204" pitchFamily="50" charset="-128"/>
                  <a:cs typeface="Times New Roman" panose="02020603050405020304" pitchFamily="18" charset="0"/>
                </a:rPr>
                <a:t>特徴抽出</a:t>
              </a:r>
              <a:endParaRPr lang="ja-JP" sz="2400" kern="100" dirty="0">
                <a:solidFill>
                  <a:schemeClr val="accent5"/>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grpSp>
      <p:grpSp>
        <p:nvGrpSpPr>
          <p:cNvPr id="47" name="グループ化 46">
            <a:extLst>
              <a:ext uri="{FF2B5EF4-FFF2-40B4-BE49-F238E27FC236}">
                <a16:creationId xmlns:a16="http://schemas.microsoft.com/office/drawing/2014/main" id="{CD51EE28-0D29-72B0-2299-7739FEA28346}"/>
              </a:ext>
            </a:extLst>
          </p:cNvPr>
          <p:cNvGrpSpPr/>
          <p:nvPr/>
        </p:nvGrpSpPr>
        <p:grpSpPr>
          <a:xfrm>
            <a:off x="6019888" y="332708"/>
            <a:ext cx="5782406" cy="4409915"/>
            <a:chOff x="6019564" y="355880"/>
            <a:chExt cx="5782406" cy="4409915"/>
          </a:xfrm>
        </p:grpSpPr>
        <p:sp>
          <p:nvSpPr>
            <p:cNvPr id="8" name="四角形: 角を丸くする 7">
              <a:extLst>
                <a:ext uri="{FF2B5EF4-FFF2-40B4-BE49-F238E27FC236}">
                  <a16:creationId xmlns:a16="http://schemas.microsoft.com/office/drawing/2014/main" id="{DEC1DEE8-8DE6-4B27-0BBF-9D94F38774FA}"/>
                </a:ext>
              </a:extLst>
            </p:cNvPr>
            <p:cNvSpPr/>
            <p:nvPr/>
          </p:nvSpPr>
          <p:spPr>
            <a:xfrm>
              <a:off x="7931294" y="923438"/>
              <a:ext cx="1951038" cy="9485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buNone/>
              </a:pPr>
              <a:r>
                <a:rPr lang="en-US" sz="2400" b="1"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Yaw </a:t>
              </a:r>
              <a:r>
                <a:rPr lang="ja-JP" sz="2400" b="1"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角度</a:t>
              </a:r>
              <a:endParaRPr lang="ja-JP" altLang="en-US" sz="2400" b="1"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9" name="四角形: 角を丸くする 8">
              <a:extLst>
                <a:ext uri="{FF2B5EF4-FFF2-40B4-BE49-F238E27FC236}">
                  <a16:creationId xmlns:a16="http://schemas.microsoft.com/office/drawing/2014/main" id="{5162E841-504A-ED72-4F71-E7D5B254FD92}"/>
                </a:ext>
              </a:extLst>
            </p:cNvPr>
            <p:cNvSpPr/>
            <p:nvPr/>
          </p:nvSpPr>
          <p:spPr>
            <a:xfrm>
              <a:off x="7931943" y="3660074"/>
              <a:ext cx="2090738" cy="78373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buNone/>
              </a:pPr>
              <a:r>
                <a:rPr lang="en-US" sz="2400" b="1"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Pitch </a:t>
              </a:r>
              <a:r>
                <a:rPr lang="ja-JP" sz="2400" b="1"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角度</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29" name="コネクタ: カギ線 28">
              <a:extLst>
                <a:ext uri="{FF2B5EF4-FFF2-40B4-BE49-F238E27FC236}">
                  <a16:creationId xmlns:a16="http://schemas.microsoft.com/office/drawing/2014/main" id="{2B7A03CA-0D9E-E653-E4E7-D22DCFF5AC9A}"/>
                </a:ext>
              </a:extLst>
            </p:cNvPr>
            <p:cNvCxnSpPr>
              <a:cxnSpLocks/>
            </p:cNvCxnSpPr>
            <p:nvPr/>
          </p:nvCxnSpPr>
          <p:spPr>
            <a:xfrm flipV="1">
              <a:off x="6019888" y="1144538"/>
              <a:ext cx="1911406" cy="1570610"/>
            </a:xfrm>
            <a:prstGeom prst="bentConnector3">
              <a:avLst/>
            </a:prstGeom>
            <a:ln w="762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31" name="コネクタ: カギ線 30">
              <a:extLst>
                <a:ext uri="{FF2B5EF4-FFF2-40B4-BE49-F238E27FC236}">
                  <a16:creationId xmlns:a16="http://schemas.microsoft.com/office/drawing/2014/main" id="{4D86C687-9CF0-7B64-33F2-928572860920}"/>
                </a:ext>
              </a:extLst>
            </p:cNvPr>
            <p:cNvCxnSpPr>
              <a:cxnSpLocks/>
              <a:endCxn id="9" idx="1"/>
            </p:cNvCxnSpPr>
            <p:nvPr/>
          </p:nvCxnSpPr>
          <p:spPr>
            <a:xfrm>
              <a:off x="6019564" y="2715148"/>
              <a:ext cx="1912379" cy="1336795"/>
            </a:xfrm>
            <a:prstGeom prst="bentConnector3">
              <a:avLst/>
            </a:prstGeom>
            <a:ln w="762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35" name="四角形: 角を丸くする 34">
              <a:extLst>
                <a:ext uri="{FF2B5EF4-FFF2-40B4-BE49-F238E27FC236}">
                  <a16:creationId xmlns:a16="http://schemas.microsoft.com/office/drawing/2014/main" id="{79861B93-9ED9-91D6-1915-6D2F823D7DC0}"/>
                </a:ext>
              </a:extLst>
            </p:cNvPr>
            <p:cNvSpPr/>
            <p:nvPr/>
          </p:nvSpPr>
          <p:spPr>
            <a:xfrm>
              <a:off x="7358945" y="355880"/>
              <a:ext cx="4195795" cy="4409915"/>
            </a:xfrm>
            <a:prstGeom prst="roundRect">
              <a:avLst/>
            </a:prstGeom>
            <a:noFill/>
            <a:ln w="38100">
              <a:solidFill>
                <a:schemeClr val="accent6">
                  <a:lumMod val="60000"/>
                  <a:lumOff val="4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コネクタ: 曲線 38">
              <a:extLst>
                <a:ext uri="{FF2B5EF4-FFF2-40B4-BE49-F238E27FC236}">
                  <a16:creationId xmlns:a16="http://schemas.microsoft.com/office/drawing/2014/main" id="{CA3B85E3-E708-AD6F-2E31-00FD653A3140}"/>
                </a:ext>
              </a:extLst>
            </p:cNvPr>
            <p:cNvCxnSpPr>
              <a:cxnSpLocks/>
              <a:stCxn id="8" idx="3"/>
              <a:endCxn id="9" idx="3"/>
            </p:cNvCxnSpPr>
            <p:nvPr/>
          </p:nvCxnSpPr>
          <p:spPr>
            <a:xfrm>
              <a:off x="9882332" y="1397712"/>
              <a:ext cx="140349" cy="2654231"/>
            </a:xfrm>
            <a:prstGeom prst="curvedConnector3">
              <a:avLst>
                <a:gd name="adj1" fmla="val 262880"/>
              </a:avLst>
            </a:prstGeom>
            <a:ln w="76200">
              <a:solidFill>
                <a:schemeClr val="accent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3" name="テキスト ボックス 28">
              <a:extLst>
                <a:ext uri="{FF2B5EF4-FFF2-40B4-BE49-F238E27FC236}">
                  <a16:creationId xmlns:a16="http://schemas.microsoft.com/office/drawing/2014/main" id="{B22F801B-7413-0FBF-7805-BEFF74BEF3BC}"/>
                </a:ext>
              </a:extLst>
            </p:cNvPr>
            <p:cNvSpPr txBox="1"/>
            <p:nvPr/>
          </p:nvSpPr>
          <p:spPr>
            <a:xfrm>
              <a:off x="9820684" y="516379"/>
              <a:ext cx="1556517" cy="36524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buNone/>
              </a:pPr>
              <a:r>
                <a:rPr lang="ja-JP" altLang="en-US" sz="2400" b="1" kern="100" dirty="0">
                  <a:solidFill>
                    <a:schemeClr val="accent6">
                      <a:lumMod val="60000"/>
                      <a:lumOff val="40000"/>
                    </a:schemeClr>
                  </a:solidFill>
                  <a:effectLst/>
                  <a:latin typeface="Meiryo UI" panose="020B0604030504040204" pitchFamily="50" charset="-128"/>
                  <a:ea typeface="Meiryo UI" panose="020B0604030504040204" pitchFamily="50" charset="-128"/>
                  <a:cs typeface="Times New Roman" panose="02020603050405020304" pitchFamily="18" charset="0"/>
                </a:rPr>
                <a:t>視線推定</a:t>
              </a:r>
              <a:endParaRPr lang="ja-JP" sz="2400" kern="100" dirty="0">
                <a:solidFill>
                  <a:schemeClr val="accent6">
                    <a:lumMod val="60000"/>
                    <a:lumOff val="40000"/>
                  </a:schemeClr>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4" name="テキスト ボックス 32">
              <a:extLst>
                <a:ext uri="{FF2B5EF4-FFF2-40B4-BE49-F238E27FC236}">
                  <a16:creationId xmlns:a16="http://schemas.microsoft.com/office/drawing/2014/main" id="{C9691C09-F85D-A0C1-68A3-CFB2EDDD3F90}"/>
                </a:ext>
              </a:extLst>
            </p:cNvPr>
            <p:cNvSpPr txBox="1"/>
            <p:nvPr/>
          </p:nvSpPr>
          <p:spPr>
            <a:xfrm>
              <a:off x="10487402" y="2225858"/>
              <a:ext cx="1314568" cy="85145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buNone/>
              </a:pPr>
              <a:r>
                <a:rPr lang="ja-JP" altLang="en-US" sz="2400" b="1" kern="100" dirty="0">
                  <a:solidFill>
                    <a:srgbClr val="4E95D9"/>
                  </a:solidFill>
                  <a:latin typeface="Meiryo UI" panose="020B0604030504040204" pitchFamily="50" charset="-128"/>
                  <a:ea typeface="Meiryo UI" panose="020B0604030504040204" pitchFamily="50" charset="-128"/>
                  <a:cs typeface="Times New Roman" panose="02020603050405020304" pitchFamily="18" charset="0"/>
                </a:rPr>
                <a:t>別々に出力</a:t>
              </a:r>
              <a:endParaRPr lang="en-US" altLang="ja-JP" sz="2400" b="1" kern="100" dirty="0">
                <a:solidFill>
                  <a:srgbClr val="4E95D9"/>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grpSp>
      <p:sp>
        <p:nvSpPr>
          <p:cNvPr id="48" name="スライド番号プレースホルダー 47">
            <a:extLst>
              <a:ext uri="{FF2B5EF4-FFF2-40B4-BE49-F238E27FC236}">
                <a16:creationId xmlns:a16="http://schemas.microsoft.com/office/drawing/2014/main" id="{38912F7C-3A14-3792-494B-9FEDA00AEC92}"/>
              </a:ext>
            </a:extLst>
          </p:cNvPr>
          <p:cNvSpPr>
            <a:spLocks noGrp="1"/>
          </p:cNvSpPr>
          <p:nvPr>
            <p:ph type="sldNum" sz="quarter" idx="12"/>
          </p:nvPr>
        </p:nvSpPr>
        <p:spPr/>
        <p:txBody>
          <a:bodyPr/>
          <a:lstStyle/>
          <a:p>
            <a:fld id="{653E5509-87FB-4B28-A874-72CC0BC4E7EC}" type="slidenum">
              <a:rPr kumimoji="1" lang="ja-JP" altLang="en-US" smtClean="0"/>
              <a:t>11</a:t>
            </a:fld>
            <a:endParaRPr kumimoji="1" lang="ja-JP" altLang="en-US"/>
          </a:p>
        </p:txBody>
      </p:sp>
      <p:sp>
        <p:nvSpPr>
          <p:cNvPr id="4" name="正方形/長方形 3">
            <a:extLst>
              <a:ext uri="{FF2B5EF4-FFF2-40B4-BE49-F238E27FC236}">
                <a16:creationId xmlns:a16="http://schemas.microsoft.com/office/drawing/2014/main" id="{DC9C3649-DF75-3C3B-32A7-8F3E13714BF7}"/>
              </a:ext>
            </a:extLst>
          </p:cNvPr>
          <p:cNvSpPr/>
          <p:nvPr/>
        </p:nvSpPr>
        <p:spPr>
          <a:xfrm>
            <a:off x="833543" y="1400978"/>
            <a:ext cx="2214595" cy="56307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2000" b="1" dirty="0" err="1">
                <a:latin typeface="Meiryo UI" panose="020B0604030504040204" pitchFamily="50" charset="-128"/>
                <a:ea typeface="Meiryo UI" panose="020B0604030504040204" pitchFamily="50" charset="-128"/>
              </a:rPr>
              <a:t>MediaPipe</a:t>
            </a:r>
            <a:r>
              <a:rPr kumimoji="1" lang="ja-JP" altLang="en-US" sz="2000" b="1" dirty="0">
                <a:latin typeface="Meiryo UI" panose="020B0604030504040204" pitchFamily="50" charset="-128"/>
                <a:ea typeface="Meiryo UI" panose="020B0604030504040204" pitchFamily="50" charset="-128"/>
              </a:rPr>
              <a:t>で切り出した顔画像</a:t>
            </a:r>
          </a:p>
        </p:txBody>
      </p:sp>
      <p:sp>
        <p:nvSpPr>
          <p:cNvPr id="5" name="正方形/長方形 4">
            <a:extLst>
              <a:ext uri="{FF2B5EF4-FFF2-40B4-BE49-F238E27FC236}">
                <a16:creationId xmlns:a16="http://schemas.microsoft.com/office/drawing/2014/main" id="{BB7B355E-5133-4AED-A40C-ECC95D7A99B2}"/>
              </a:ext>
            </a:extLst>
          </p:cNvPr>
          <p:cNvSpPr/>
          <p:nvPr/>
        </p:nvSpPr>
        <p:spPr>
          <a:xfrm>
            <a:off x="7816200" y="1868649"/>
            <a:ext cx="2214595" cy="56307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0" lang="ja-JP" altLang="en-US" sz="2000" b="1" dirty="0">
                <a:latin typeface="Meiryo UI" panose="020B0604030504040204" pitchFamily="50" charset="-128"/>
                <a:ea typeface="Meiryo UI" panose="020B0604030504040204" pitchFamily="50" charset="-128"/>
              </a:rPr>
              <a:t>視線の水平方向</a:t>
            </a:r>
            <a:endParaRPr kumimoji="1" lang="ja-JP" altLang="en-US" sz="2000" b="1" dirty="0">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CE5C5445-7513-8DA8-0C80-120B7123CA1C}"/>
              </a:ext>
            </a:extLst>
          </p:cNvPr>
          <p:cNvSpPr/>
          <p:nvPr/>
        </p:nvSpPr>
        <p:spPr>
          <a:xfrm>
            <a:off x="7816200" y="4367568"/>
            <a:ext cx="2214595" cy="56307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0" lang="ja-JP" altLang="en-US" sz="2000" b="1" dirty="0">
                <a:latin typeface="Meiryo UI" panose="020B0604030504040204" pitchFamily="50" charset="-128"/>
                <a:ea typeface="Meiryo UI" panose="020B0604030504040204" pitchFamily="50" charset="-128"/>
              </a:rPr>
              <a:t>視線の垂直方向</a:t>
            </a:r>
            <a:endParaRPr kumimoji="1" lang="ja-JP" altLang="en-US" sz="2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942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P spid="4" grpId="0" animBg="1"/>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FC4AD5-8C58-AEC6-BC7A-E3E76AB71ADB}"/>
              </a:ext>
            </a:extLst>
          </p:cNvPr>
          <p:cNvSpPr>
            <a:spLocks noGrp="1"/>
          </p:cNvSpPr>
          <p:nvPr>
            <p:ph type="title"/>
          </p:nvPr>
        </p:nvSpPr>
        <p:spPr>
          <a:xfrm>
            <a:off x="613610" y="300956"/>
            <a:ext cx="10515600" cy="1325563"/>
          </a:xfrm>
        </p:spPr>
        <p:txBody>
          <a:bodyPr/>
          <a:lstStyle/>
          <a:p>
            <a:r>
              <a:rPr lang="ja-JP" altLang="en-US" b="1" dirty="0">
                <a:solidFill>
                  <a:schemeClr val="accent4">
                    <a:lumMod val="75000"/>
                  </a:schemeClr>
                </a:solidFill>
                <a:latin typeface="Meiryo UI" panose="020B0604030504040204" pitchFamily="50" charset="-128"/>
                <a:ea typeface="Meiryo UI" panose="020B0604030504040204" pitchFamily="50" charset="-128"/>
              </a:rPr>
              <a:t>角度</a:t>
            </a:r>
            <a:r>
              <a:rPr lang="en-US" altLang="ja-JP" b="1" dirty="0">
                <a:solidFill>
                  <a:schemeClr val="accent4">
                    <a:lumMod val="75000"/>
                  </a:schemeClr>
                </a:solidFill>
                <a:latin typeface="Meiryo UI" panose="020B0604030504040204" pitchFamily="50" charset="-128"/>
                <a:ea typeface="Meiryo UI" panose="020B0604030504040204" pitchFamily="50" charset="-128"/>
              </a:rPr>
              <a:t>(Yaw/Pitch)</a:t>
            </a:r>
            <a:r>
              <a:rPr lang="ja-JP" altLang="en-US" b="1" dirty="0">
                <a:solidFill>
                  <a:schemeClr val="accent4">
                    <a:lumMod val="75000"/>
                  </a:schemeClr>
                </a:solidFill>
                <a:latin typeface="Meiryo UI" panose="020B0604030504040204" pitchFamily="50" charset="-128"/>
                <a:ea typeface="Meiryo UI" panose="020B0604030504040204" pitchFamily="50" charset="-128"/>
              </a:rPr>
              <a:t>って何</a:t>
            </a:r>
            <a:endParaRPr kumimoji="1" lang="ja-JP" altLang="en-US" b="1" dirty="0">
              <a:solidFill>
                <a:schemeClr val="accent4">
                  <a:lumMod val="75000"/>
                </a:schemeClr>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035304D1-40FE-B901-3B62-88BE43746339}"/>
              </a:ext>
            </a:extLst>
          </p:cNvPr>
          <p:cNvSpPr txBox="1"/>
          <p:nvPr/>
        </p:nvSpPr>
        <p:spPr>
          <a:xfrm>
            <a:off x="613610" y="1725429"/>
            <a:ext cx="11385885" cy="646331"/>
          </a:xfrm>
          <a:prstGeom prst="rect">
            <a:avLst/>
          </a:prstGeom>
          <a:noFill/>
        </p:spPr>
        <p:txBody>
          <a:bodyPr wrap="square" rtlCol="0">
            <a:spAutoFit/>
          </a:bodyPr>
          <a:lstStyle/>
          <a:p>
            <a:r>
              <a:rPr lang="ja-JP" altLang="en-US" sz="3600" dirty="0">
                <a:latin typeface="Meiryo UI" panose="020B0604030504040204" pitchFamily="50" charset="-128"/>
                <a:ea typeface="Meiryo UI" panose="020B0604030504040204" pitchFamily="50" charset="-128"/>
              </a:rPr>
              <a:t>・カメラ正面からみての上下</a:t>
            </a:r>
            <a:r>
              <a:rPr lang="en-US" altLang="ja-JP" sz="3600" dirty="0">
                <a:latin typeface="Meiryo UI" panose="020B0604030504040204" pitchFamily="50" charset="-128"/>
                <a:ea typeface="Meiryo UI" panose="020B0604030504040204" pitchFamily="50" charset="-128"/>
              </a:rPr>
              <a:t>(Pitch)</a:t>
            </a:r>
            <a:r>
              <a:rPr lang="ja-JP" altLang="en-US" sz="3600" dirty="0">
                <a:latin typeface="Meiryo UI" panose="020B0604030504040204" pitchFamily="50" charset="-128"/>
                <a:ea typeface="Meiryo UI" panose="020B0604030504040204" pitchFamily="50" charset="-128"/>
              </a:rPr>
              <a:t>左右</a:t>
            </a:r>
            <a:r>
              <a:rPr lang="en-US" altLang="ja-JP" sz="3600" dirty="0">
                <a:latin typeface="Meiryo UI" panose="020B0604030504040204" pitchFamily="50" charset="-128"/>
                <a:ea typeface="Meiryo UI" panose="020B0604030504040204" pitchFamily="50" charset="-128"/>
              </a:rPr>
              <a:t>(Yaw)</a:t>
            </a:r>
            <a:r>
              <a:rPr lang="ja-JP" altLang="en-US" sz="3600" dirty="0">
                <a:latin typeface="Meiryo UI" panose="020B0604030504040204" pitchFamily="50" charset="-128"/>
                <a:ea typeface="Meiryo UI" panose="020B0604030504040204" pitchFamily="50" charset="-128"/>
              </a:rPr>
              <a:t>の回転角度</a:t>
            </a:r>
            <a:endParaRPr kumimoji="1" lang="ja-JP" altLang="en-US" sz="3600" dirty="0">
              <a:latin typeface="Meiryo UI" panose="020B0604030504040204" pitchFamily="50" charset="-128"/>
              <a:ea typeface="Meiryo UI" panose="020B0604030504040204" pitchFamily="50" charset="-128"/>
            </a:endParaRPr>
          </a:p>
        </p:txBody>
      </p:sp>
      <p:sp>
        <p:nvSpPr>
          <p:cNvPr id="8" name="スライド番号プレースホルダー 7">
            <a:extLst>
              <a:ext uri="{FF2B5EF4-FFF2-40B4-BE49-F238E27FC236}">
                <a16:creationId xmlns:a16="http://schemas.microsoft.com/office/drawing/2014/main" id="{54ADCC30-B4A5-F80F-E109-B1100A28F80E}"/>
              </a:ext>
            </a:extLst>
          </p:cNvPr>
          <p:cNvSpPr>
            <a:spLocks noGrp="1"/>
          </p:cNvSpPr>
          <p:nvPr>
            <p:ph type="sldNum" sz="quarter" idx="12"/>
          </p:nvPr>
        </p:nvSpPr>
        <p:spPr/>
        <p:txBody>
          <a:bodyPr/>
          <a:lstStyle/>
          <a:p>
            <a:fld id="{653E5509-87FB-4B28-A874-72CC0BC4E7EC}" type="slidenum">
              <a:rPr kumimoji="1" lang="ja-JP" altLang="en-US" smtClean="0"/>
              <a:t>12</a:t>
            </a:fld>
            <a:endParaRPr kumimoji="1" lang="ja-JP" altLang="en-US"/>
          </a:p>
        </p:txBody>
      </p:sp>
      <p:grpSp>
        <p:nvGrpSpPr>
          <p:cNvPr id="86" name="グループ化 85">
            <a:extLst>
              <a:ext uri="{FF2B5EF4-FFF2-40B4-BE49-F238E27FC236}">
                <a16:creationId xmlns:a16="http://schemas.microsoft.com/office/drawing/2014/main" id="{6154F67B-B6DE-8E74-A3CE-BF7A160AC194}"/>
              </a:ext>
            </a:extLst>
          </p:cNvPr>
          <p:cNvGrpSpPr/>
          <p:nvPr/>
        </p:nvGrpSpPr>
        <p:grpSpPr>
          <a:xfrm>
            <a:off x="1477160" y="2778201"/>
            <a:ext cx="7263371" cy="3279922"/>
            <a:chOff x="1700791" y="2846280"/>
            <a:chExt cx="7263371" cy="3279922"/>
          </a:xfrm>
        </p:grpSpPr>
        <p:pic>
          <p:nvPicPr>
            <p:cNvPr id="7" name="図 6">
              <a:extLst>
                <a:ext uri="{FF2B5EF4-FFF2-40B4-BE49-F238E27FC236}">
                  <a16:creationId xmlns:a16="http://schemas.microsoft.com/office/drawing/2014/main" id="{2793AA0C-DA0B-E9FE-6EA8-77B2C6FF7623}"/>
                </a:ext>
              </a:extLst>
            </p:cNvPr>
            <p:cNvPicPr>
              <a:picLocks noChangeAspect="1"/>
            </p:cNvPicPr>
            <p:nvPr/>
          </p:nvPicPr>
          <p:blipFill>
            <a:blip r:embed="rId3"/>
            <a:stretch>
              <a:fillRect/>
            </a:stretch>
          </p:blipFill>
          <p:spPr>
            <a:xfrm>
              <a:off x="2937750" y="2846280"/>
              <a:ext cx="4684295" cy="3279922"/>
            </a:xfrm>
            <a:prstGeom prst="rect">
              <a:avLst/>
            </a:prstGeom>
          </p:spPr>
        </p:pic>
        <p:sp>
          <p:nvSpPr>
            <p:cNvPr id="84" name="テキスト ボックス 83">
              <a:extLst>
                <a:ext uri="{FF2B5EF4-FFF2-40B4-BE49-F238E27FC236}">
                  <a16:creationId xmlns:a16="http://schemas.microsoft.com/office/drawing/2014/main" id="{A7F12997-8811-115B-FF3F-A5D7AFEF3C9A}"/>
                </a:ext>
              </a:extLst>
            </p:cNvPr>
            <p:cNvSpPr txBox="1"/>
            <p:nvPr/>
          </p:nvSpPr>
          <p:spPr>
            <a:xfrm>
              <a:off x="1700791" y="5341372"/>
              <a:ext cx="1212980" cy="523220"/>
            </a:xfrm>
            <a:prstGeom prst="rect">
              <a:avLst/>
            </a:prstGeom>
            <a:noFill/>
          </p:spPr>
          <p:txBody>
            <a:bodyPr wrap="square" rtlCol="0">
              <a:spAutoFit/>
            </a:bodyPr>
            <a:lstStyle/>
            <a:p>
              <a:r>
                <a:rPr kumimoji="1" lang="en-US" altLang="ja-JP" sz="2800" b="1" dirty="0">
                  <a:solidFill>
                    <a:schemeClr val="accent1"/>
                  </a:solidFill>
                  <a:latin typeface="Meiryo UI" panose="020B0604030504040204" pitchFamily="50" charset="-128"/>
                  <a:ea typeface="Meiryo UI" panose="020B0604030504040204" pitchFamily="50" charset="-128"/>
                </a:rPr>
                <a:t>YAW</a:t>
              </a:r>
              <a:endParaRPr kumimoji="1" lang="ja-JP" altLang="en-US" sz="2800" b="1" dirty="0">
                <a:solidFill>
                  <a:schemeClr val="accent1"/>
                </a:solidFill>
                <a:latin typeface="Meiryo UI" panose="020B0604030504040204" pitchFamily="50" charset="-128"/>
                <a:ea typeface="Meiryo UI" panose="020B0604030504040204" pitchFamily="50" charset="-128"/>
              </a:endParaRPr>
            </a:p>
          </p:txBody>
        </p:sp>
        <p:sp>
          <p:nvSpPr>
            <p:cNvPr id="85" name="テキスト ボックス 84">
              <a:extLst>
                <a:ext uri="{FF2B5EF4-FFF2-40B4-BE49-F238E27FC236}">
                  <a16:creationId xmlns:a16="http://schemas.microsoft.com/office/drawing/2014/main" id="{1A2C3324-2029-F8BC-D83B-7402935DFBF4}"/>
                </a:ext>
              </a:extLst>
            </p:cNvPr>
            <p:cNvSpPr txBox="1"/>
            <p:nvPr/>
          </p:nvSpPr>
          <p:spPr>
            <a:xfrm>
              <a:off x="7751182" y="5017594"/>
              <a:ext cx="1212980" cy="523220"/>
            </a:xfrm>
            <a:prstGeom prst="rect">
              <a:avLst/>
            </a:prstGeom>
            <a:noFill/>
          </p:spPr>
          <p:txBody>
            <a:bodyPr wrap="square" rtlCol="0">
              <a:spAutoFit/>
            </a:bodyPr>
            <a:lstStyle/>
            <a:p>
              <a:r>
                <a:rPr lang="en-US" altLang="ja-JP" sz="2800" b="1" dirty="0">
                  <a:solidFill>
                    <a:schemeClr val="accent3"/>
                  </a:solidFill>
                  <a:latin typeface="Meiryo UI" panose="020B0604030504040204" pitchFamily="50" charset="-128"/>
                  <a:ea typeface="Meiryo UI" panose="020B0604030504040204" pitchFamily="50" charset="-128"/>
                </a:rPr>
                <a:t>Pitch</a:t>
              </a:r>
              <a:endParaRPr kumimoji="1" lang="ja-JP" altLang="en-US" sz="2800" b="1" dirty="0">
                <a:solidFill>
                  <a:schemeClr val="accent3"/>
                </a:solidFill>
                <a:latin typeface="Meiryo UI" panose="020B0604030504040204" pitchFamily="50" charset="-128"/>
                <a:ea typeface="Meiryo UI" panose="020B0604030504040204" pitchFamily="50" charset="-128"/>
              </a:endParaRPr>
            </a:p>
          </p:txBody>
        </p:sp>
      </p:grpSp>
      <p:grpSp>
        <p:nvGrpSpPr>
          <p:cNvPr id="92" name="グループ化 91">
            <a:extLst>
              <a:ext uri="{FF2B5EF4-FFF2-40B4-BE49-F238E27FC236}">
                <a16:creationId xmlns:a16="http://schemas.microsoft.com/office/drawing/2014/main" id="{460CAF10-4480-6942-A890-144CF05E3FB3}"/>
              </a:ext>
            </a:extLst>
          </p:cNvPr>
          <p:cNvGrpSpPr/>
          <p:nvPr/>
        </p:nvGrpSpPr>
        <p:grpSpPr>
          <a:xfrm>
            <a:off x="1864015" y="4418162"/>
            <a:ext cx="2804907" cy="1178128"/>
            <a:chOff x="1596385" y="4271655"/>
            <a:chExt cx="2804907" cy="1178128"/>
          </a:xfrm>
          <a:solidFill>
            <a:schemeClr val="accent1"/>
          </a:solidFill>
        </p:grpSpPr>
        <p:pic>
          <p:nvPicPr>
            <p:cNvPr id="90" name="グラフィックス 89" descr="矢印: 右回転 単色塗りつぶし">
              <a:extLst>
                <a:ext uri="{FF2B5EF4-FFF2-40B4-BE49-F238E27FC236}">
                  <a16:creationId xmlns:a16="http://schemas.microsoft.com/office/drawing/2014/main" id="{B3E5CCB7-BE38-888A-0480-3C77AE7B6C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596385" y="4276125"/>
              <a:ext cx="2418053" cy="1173658"/>
            </a:xfrm>
            <a:prstGeom prst="rect">
              <a:avLst/>
            </a:prstGeom>
          </p:spPr>
        </p:pic>
        <p:pic>
          <p:nvPicPr>
            <p:cNvPr id="91" name="グラフィックス 90" descr="矢印: 右回転 単色塗りつぶし">
              <a:extLst>
                <a:ext uri="{FF2B5EF4-FFF2-40B4-BE49-F238E27FC236}">
                  <a16:creationId xmlns:a16="http://schemas.microsoft.com/office/drawing/2014/main" id="{222EEF13-1179-FE41-41A2-9865861658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flipH="1">
              <a:off x="2432595" y="4271655"/>
              <a:ext cx="1968697" cy="1173658"/>
            </a:xfrm>
            <a:prstGeom prst="rect">
              <a:avLst/>
            </a:prstGeom>
          </p:spPr>
        </p:pic>
      </p:grpSp>
      <p:grpSp>
        <p:nvGrpSpPr>
          <p:cNvPr id="93" name="グループ化 92">
            <a:extLst>
              <a:ext uri="{FF2B5EF4-FFF2-40B4-BE49-F238E27FC236}">
                <a16:creationId xmlns:a16="http://schemas.microsoft.com/office/drawing/2014/main" id="{B5F6BE32-6022-F8CC-BFA1-F7CE57B9D201}"/>
              </a:ext>
            </a:extLst>
          </p:cNvPr>
          <p:cNvGrpSpPr/>
          <p:nvPr/>
        </p:nvGrpSpPr>
        <p:grpSpPr>
          <a:xfrm rot="16200000">
            <a:off x="5531563" y="4565526"/>
            <a:ext cx="2804907" cy="1178128"/>
            <a:chOff x="1596385" y="4271655"/>
            <a:chExt cx="2804907" cy="1178128"/>
          </a:xfrm>
          <a:solidFill>
            <a:schemeClr val="accent3"/>
          </a:solidFill>
        </p:grpSpPr>
        <p:pic>
          <p:nvPicPr>
            <p:cNvPr id="94" name="グラフィックス 93" descr="矢印: 右回転 単色塗りつぶし">
              <a:extLst>
                <a:ext uri="{FF2B5EF4-FFF2-40B4-BE49-F238E27FC236}">
                  <a16:creationId xmlns:a16="http://schemas.microsoft.com/office/drawing/2014/main" id="{2120D835-7E70-B0BE-AF71-A323B77A92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1596385" y="4276125"/>
              <a:ext cx="2418053" cy="1173658"/>
            </a:xfrm>
            <a:prstGeom prst="rect">
              <a:avLst/>
            </a:prstGeom>
          </p:spPr>
        </p:pic>
        <p:pic>
          <p:nvPicPr>
            <p:cNvPr id="95" name="グラフィックス 94" descr="矢印: 右回転 単色塗りつぶし">
              <a:extLst>
                <a:ext uri="{FF2B5EF4-FFF2-40B4-BE49-F238E27FC236}">
                  <a16:creationId xmlns:a16="http://schemas.microsoft.com/office/drawing/2014/main" id="{5304376C-E2C9-DB17-3588-324502395D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flipH="1">
              <a:off x="2432595" y="4271655"/>
              <a:ext cx="1968697" cy="1173658"/>
            </a:xfrm>
            <a:prstGeom prst="rect">
              <a:avLst/>
            </a:prstGeom>
          </p:spPr>
        </p:pic>
      </p:grpSp>
    </p:spTree>
    <p:extLst>
      <p:ext uri="{BB962C8B-B14F-4D97-AF65-F5344CB8AC3E}">
        <p14:creationId xmlns:p14="http://schemas.microsoft.com/office/powerpoint/2010/main" val="3174464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2A7B39-6F72-B797-92DD-D9E3BAB38D8E}"/>
              </a:ext>
            </a:extLst>
          </p:cNvPr>
          <p:cNvSpPr>
            <a:spLocks noGrp="1"/>
          </p:cNvSpPr>
          <p:nvPr>
            <p:ph type="title"/>
          </p:nvPr>
        </p:nvSpPr>
        <p:spPr/>
        <p:txBody>
          <a:bodyPr/>
          <a:lstStyle/>
          <a:p>
            <a:r>
              <a:rPr kumimoji="0" lang="ja-JP" altLang="ja-JP" b="1" dirty="0">
                <a:solidFill>
                  <a:schemeClr val="accent4">
                    <a:lumMod val="75000"/>
                  </a:schemeClr>
                </a:solidFill>
                <a:latin typeface="Meiryo UI" panose="020B0604030504040204" pitchFamily="50" charset="-128"/>
                <a:ea typeface="Meiryo UI" panose="020B0604030504040204" pitchFamily="50" charset="-128"/>
              </a:rPr>
              <a:t>視線速度への変換</a:t>
            </a:r>
            <a:endParaRPr kumimoji="1" lang="ja-JP" altLang="en-US" b="1" dirty="0">
              <a:solidFill>
                <a:schemeClr val="accent4">
                  <a:lumMod val="75000"/>
                </a:schemeClr>
              </a:solidFill>
              <a:latin typeface="Meiryo UI" panose="020B0604030504040204" pitchFamily="50" charset="-128"/>
              <a:ea typeface="Meiryo UI" panose="020B0604030504040204" pitchFamily="50" charset="-128"/>
            </a:endParaRPr>
          </a:p>
        </p:txBody>
      </p:sp>
      <p:grpSp>
        <p:nvGrpSpPr>
          <p:cNvPr id="26" name="グループ化 25">
            <a:extLst>
              <a:ext uri="{FF2B5EF4-FFF2-40B4-BE49-F238E27FC236}">
                <a16:creationId xmlns:a16="http://schemas.microsoft.com/office/drawing/2014/main" id="{7F807883-F1CF-9D37-299F-D6C1031CEBC0}"/>
              </a:ext>
            </a:extLst>
          </p:cNvPr>
          <p:cNvGrpSpPr/>
          <p:nvPr/>
        </p:nvGrpSpPr>
        <p:grpSpPr>
          <a:xfrm>
            <a:off x="7188683" y="1769156"/>
            <a:ext cx="5003317" cy="5489752"/>
            <a:chOff x="1420444" y="2053137"/>
            <a:chExt cx="4548556" cy="4605925"/>
          </a:xfrm>
        </p:grpSpPr>
        <p:grpSp>
          <p:nvGrpSpPr>
            <p:cNvPr id="25" name="グループ化 24">
              <a:extLst>
                <a:ext uri="{FF2B5EF4-FFF2-40B4-BE49-F238E27FC236}">
                  <a16:creationId xmlns:a16="http://schemas.microsoft.com/office/drawing/2014/main" id="{4F11C156-5C08-B422-32AC-737C25374DAE}"/>
                </a:ext>
              </a:extLst>
            </p:cNvPr>
            <p:cNvGrpSpPr/>
            <p:nvPr/>
          </p:nvGrpSpPr>
          <p:grpSpPr>
            <a:xfrm>
              <a:off x="1420444" y="2053137"/>
              <a:ext cx="4548556" cy="4605925"/>
              <a:chOff x="1435100" y="2078537"/>
              <a:chExt cx="4548556" cy="4605925"/>
            </a:xfrm>
          </p:grpSpPr>
          <p:grpSp>
            <p:nvGrpSpPr>
              <p:cNvPr id="9" name="グループ化 8">
                <a:extLst>
                  <a:ext uri="{FF2B5EF4-FFF2-40B4-BE49-F238E27FC236}">
                    <a16:creationId xmlns:a16="http://schemas.microsoft.com/office/drawing/2014/main" id="{5D10185D-06E8-8AA8-7EE7-19D8ACD2C822}"/>
                  </a:ext>
                </a:extLst>
              </p:cNvPr>
              <p:cNvGrpSpPr/>
              <p:nvPr/>
            </p:nvGrpSpPr>
            <p:grpSpPr>
              <a:xfrm>
                <a:off x="1435100" y="2078537"/>
                <a:ext cx="4548556" cy="4605925"/>
                <a:chOff x="1397000" y="2044860"/>
                <a:chExt cx="4548556" cy="4605925"/>
              </a:xfrm>
            </p:grpSpPr>
            <p:pic>
              <p:nvPicPr>
                <p:cNvPr id="7" name="図 6" descr="グラフ, 折れ線グラフ&#10;&#10;AI 生成コンテンツは誤りを含む可能性があります。">
                  <a:extLst>
                    <a:ext uri="{FF2B5EF4-FFF2-40B4-BE49-F238E27FC236}">
                      <a16:creationId xmlns:a16="http://schemas.microsoft.com/office/drawing/2014/main" id="{3E6C99CC-5CE8-5334-779E-06F4F2D04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0" y="2044860"/>
                  <a:ext cx="4548556" cy="4605925"/>
                </a:xfrm>
                <a:prstGeom prst="rect">
                  <a:avLst/>
                </a:prstGeom>
              </p:spPr>
            </p:pic>
            <p:sp>
              <p:nvSpPr>
                <p:cNvPr id="8" name="正方形/長方形 7">
                  <a:extLst>
                    <a:ext uri="{FF2B5EF4-FFF2-40B4-BE49-F238E27FC236}">
                      <a16:creationId xmlns:a16="http://schemas.microsoft.com/office/drawing/2014/main" id="{E608C256-5011-9A65-4EFA-ED3BEDE5719B}"/>
                    </a:ext>
                  </a:extLst>
                </p:cNvPr>
                <p:cNvSpPr/>
                <p:nvPr/>
              </p:nvSpPr>
              <p:spPr>
                <a:xfrm>
                  <a:off x="2501900" y="2997200"/>
                  <a:ext cx="2247900" cy="2336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3" name="直線矢印コネクタ 12">
                <a:extLst>
                  <a:ext uri="{FF2B5EF4-FFF2-40B4-BE49-F238E27FC236}">
                    <a16:creationId xmlns:a16="http://schemas.microsoft.com/office/drawing/2014/main" id="{17600A84-5401-E3B9-A2A3-3B2289092E0B}"/>
                  </a:ext>
                </a:extLst>
              </p:cNvPr>
              <p:cNvCxnSpPr>
                <a:cxnSpLocks/>
                <a:stCxn id="10" idx="7"/>
              </p:cNvCxnSpPr>
              <p:nvPr/>
            </p:nvCxnSpPr>
            <p:spPr>
              <a:xfrm flipV="1">
                <a:off x="2631982" y="3404822"/>
                <a:ext cx="1860736" cy="1788256"/>
              </a:xfrm>
              <a:prstGeom prst="straightConnector1">
                <a:avLst/>
              </a:prstGeom>
              <a:ln w="92075" cmpd="sng">
                <a:solidFill>
                  <a:srgbClr val="FF0000"/>
                </a:solidFill>
                <a:headEnd w="lg" len="sm"/>
                <a:tailEnd type="triangle" w="lg" len="lg"/>
              </a:ln>
            </p:spPr>
            <p:style>
              <a:lnRef idx="2">
                <a:schemeClr val="accent1"/>
              </a:lnRef>
              <a:fillRef idx="0">
                <a:schemeClr val="accent1"/>
              </a:fillRef>
              <a:effectRef idx="1">
                <a:schemeClr val="accent1"/>
              </a:effectRef>
              <a:fontRef idx="minor">
                <a:schemeClr val="tx1"/>
              </a:fontRef>
            </p:style>
          </p:cxnSp>
          <p:cxnSp>
            <p:nvCxnSpPr>
              <p:cNvPr id="19" name="直線コネクタ 18">
                <a:extLst>
                  <a:ext uri="{FF2B5EF4-FFF2-40B4-BE49-F238E27FC236}">
                    <a16:creationId xmlns:a16="http://schemas.microsoft.com/office/drawing/2014/main" id="{721243C6-C3AB-EC20-5F74-0C7771AD2AC3}"/>
                  </a:ext>
                </a:extLst>
              </p:cNvPr>
              <p:cNvCxnSpPr>
                <a:cxnSpLocks/>
              </p:cNvCxnSpPr>
              <p:nvPr/>
            </p:nvCxnSpPr>
            <p:spPr>
              <a:xfrm>
                <a:off x="2631982" y="5251450"/>
                <a:ext cx="1914618" cy="0"/>
              </a:xfrm>
              <a:prstGeom prst="line">
                <a:avLst/>
              </a:prstGeom>
              <a:ln w="34925">
                <a:solidFill>
                  <a:schemeClr val="bg2">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0" name="直線コネクタ 19">
                <a:extLst>
                  <a:ext uri="{FF2B5EF4-FFF2-40B4-BE49-F238E27FC236}">
                    <a16:creationId xmlns:a16="http://schemas.microsoft.com/office/drawing/2014/main" id="{3343DC08-7302-486F-84DD-8AA0C0763968}"/>
                  </a:ext>
                </a:extLst>
              </p:cNvPr>
              <p:cNvCxnSpPr>
                <a:cxnSpLocks/>
              </p:cNvCxnSpPr>
              <p:nvPr/>
            </p:nvCxnSpPr>
            <p:spPr>
              <a:xfrm>
                <a:off x="4546600" y="3429000"/>
                <a:ext cx="0" cy="1905000"/>
              </a:xfrm>
              <a:prstGeom prst="line">
                <a:avLst/>
              </a:prstGeom>
              <a:ln w="34925">
                <a:solidFill>
                  <a:schemeClr val="bg2">
                    <a:lumMod val="75000"/>
                  </a:schemeClr>
                </a:solidFill>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A69AA4B8-B8BE-AE3B-EFE5-23FE8FE40243}"/>
                      </a:ext>
                    </a:extLst>
                  </p:cNvPr>
                  <p:cNvSpPr txBox="1"/>
                  <p:nvPr/>
                </p:nvSpPr>
                <p:spPr>
                  <a:xfrm>
                    <a:off x="2428783" y="3546724"/>
                    <a:ext cx="1635218" cy="63132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200" b="1" i="1" smtClean="0">
                                  <a:latin typeface="Cambria Math" panose="02040503050406030204" pitchFamily="18" charset="0"/>
                                </a:rPr>
                              </m:ctrlPr>
                            </m:sSubPr>
                            <m:e>
                              <m:r>
                                <a:rPr kumimoji="1" lang="en-US" altLang="ja-JP" sz="3200" b="1" i="1" smtClean="0">
                                  <a:latin typeface="Cambria Math" panose="02040503050406030204" pitchFamily="18" charset="0"/>
                                </a:rPr>
                                <m:t>𝑽</m:t>
                              </m:r>
                            </m:e>
                            <m:sub>
                              <m:r>
                                <a:rPr kumimoji="1" lang="en-US" altLang="ja-JP" sz="3200" b="1" i="1" smtClean="0">
                                  <a:latin typeface="Cambria Math" panose="02040503050406030204" pitchFamily="18" charset="0"/>
                                </a:rPr>
                                <m:t>𝒈𝒂𝒛𝒆</m:t>
                              </m:r>
                            </m:sub>
                          </m:sSub>
                        </m:oMath>
                      </m:oMathPara>
                    </a14:m>
                    <a:endParaRPr kumimoji="1" lang="ja-JP" altLang="en-US" sz="3200" b="1" dirty="0"/>
                  </a:p>
                </p:txBody>
              </p:sp>
            </mc:Choice>
            <mc:Fallback xmlns="">
              <p:sp>
                <p:nvSpPr>
                  <p:cNvPr id="24" name="テキスト ボックス 23">
                    <a:extLst>
                      <a:ext uri="{FF2B5EF4-FFF2-40B4-BE49-F238E27FC236}">
                        <a16:creationId xmlns:a16="http://schemas.microsoft.com/office/drawing/2014/main" id="{A69AA4B8-B8BE-AE3B-EFE5-23FE8FE40243}"/>
                      </a:ext>
                    </a:extLst>
                  </p:cNvPr>
                  <p:cNvSpPr txBox="1">
                    <a:spLocks noRot="1" noChangeAspect="1" noMove="1" noResize="1" noEditPoints="1" noAdjustHandles="1" noChangeArrowheads="1" noChangeShapeType="1" noTextEdit="1"/>
                  </p:cNvSpPr>
                  <p:nvPr/>
                </p:nvSpPr>
                <p:spPr>
                  <a:xfrm>
                    <a:off x="2428783" y="3546724"/>
                    <a:ext cx="1635218" cy="631327"/>
                  </a:xfrm>
                  <a:prstGeom prst="rect">
                    <a:avLst/>
                  </a:prstGeom>
                  <a:blipFill>
                    <a:blip r:embed="rId4"/>
                    <a:stretch>
                      <a:fillRect/>
                    </a:stretch>
                  </a:blipFill>
                </p:spPr>
                <p:txBody>
                  <a:bodyPr/>
                  <a:lstStyle/>
                  <a:p>
                    <a:r>
                      <a:rPr lang="ja-JP" altLang="en-US">
                        <a:noFill/>
                      </a:rPr>
                      <a:t> </a:t>
                    </a:r>
                  </a:p>
                </p:txBody>
              </p:sp>
            </mc:Fallback>
          </mc:AlternateContent>
        </p:grpSp>
        <p:sp>
          <p:nvSpPr>
            <p:cNvPr id="11" name="楕円 10">
              <a:extLst>
                <a:ext uri="{FF2B5EF4-FFF2-40B4-BE49-F238E27FC236}">
                  <a16:creationId xmlns:a16="http://schemas.microsoft.com/office/drawing/2014/main" id="{4E5520E1-CA45-7C3A-732E-997CEC259B64}"/>
                </a:ext>
              </a:extLst>
            </p:cNvPr>
            <p:cNvSpPr/>
            <p:nvPr/>
          </p:nvSpPr>
          <p:spPr>
            <a:xfrm>
              <a:off x="4470400" y="3263900"/>
              <a:ext cx="152400" cy="1651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C8AD947D-134E-E367-2795-950CD443E5A6}"/>
                </a:ext>
              </a:extLst>
            </p:cNvPr>
            <p:cNvSpPr/>
            <p:nvPr/>
          </p:nvSpPr>
          <p:spPr>
            <a:xfrm>
              <a:off x="2501900" y="5168900"/>
              <a:ext cx="152400" cy="1651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27" name="テキスト ボックス 26">
            <a:extLst>
              <a:ext uri="{FF2B5EF4-FFF2-40B4-BE49-F238E27FC236}">
                <a16:creationId xmlns:a16="http://schemas.microsoft.com/office/drawing/2014/main" id="{E8D70E70-F05B-7B7F-FCA6-0736471D9939}"/>
              </a:ext>
            </a:extLst>
          </p:cNvPr>
          <p:cNvSpPr txBox="1"/>
          <p:nvPr/>
        </p:nvSpPr>
        <p:spPr>
          <a:xfrm>
            <a:off x="0" y="1795701"/>
            <a:ext cx="7260005" cy="604105"/>
          </a:xfrm>
          <a:prstGeom prst="rect">
            <a:avLst/>
          </a:prstGeom>
          <a:noFill/>
        </p:spPr>
        <p:txBody>
          <a:bodyPr wrap="square" rtlCol="0">
            <a:spAutoFit/>
          </a:bodyPr>
          <a:lstStyle/>
          <a:p>
            <a:pPr lvl="0" eaLnBrk="0" fontAlgn="base" hangingPunct="0">
              <a:lnSpc>
                <a:spcPct val="130000"/>
              </a:lnSpc>
              <a:spcBef>
                <a:spcPct val="0"/>
              </a:spcBef>
              <a:spcAft>
                <a:spcPct val="0"/>
              </a:spcAft>
            </a:pPr>
            <a:r>
              <a:rPr kumimoji="0" lang="ja-JP" altLang="ja-JP" sz="2800" b="1" dirty="0">
                <a:latin typeface="Meiryo UI" panose="020B0604030504040204" pitchFamily="50" charset="-128"/>
                <a:ea typeface="Meiryo UI" panose="020B0604030504040204" pitchFamily="50" charset="-128"/>
              </a:rPr>
              <a:t>役割：</a:t>
            </a:r>
            <a:r>
              <a:rPr kumimoji="0" lang="ja-JP" altLang="ja-JP" sz="2800" dirty="0">
                <a:latin typeface="Meiryo UI" panose="020B0604030504040204" pitchFamily="50" charset="-128"/>
                <a:ea typeface="Meiryo UI" panose="020B0604030504040204" pitchFamily="50" charset="-128"/>
              </a:rPr>
              <a:t> 角度を「集中度を測れる形」に加工する</a:t>
            </a:r>
            <a:endParaRPr kumimoji="1" lang="ja-JP" altLang="en-US" dirty="0"/>
          </a:p>
        </p:txBody>
      </p:sp>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5D62BD3A-63E1-A396-580C-CD05E5B5ED39}"/>
                  </a:ext>
                </a:extLst>
              </p:cNvPr>
              <p:cNvSpPr txBox="1"/>
              <p:nvPr/>
            </p:nvSpPr>
            <p:spPr>
              <a:xfrm>
                <a:off x="364628" y="5465173"/>
                <a:ext cx="6285590" cy="66140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200" i="1" smtClean="0">
                              <a:latin typeface="Cambria Math" panose="02040503050406030204" pitchFamily="18" charset="0"/>
                            </a:rPr>
                          </m:ctrlPr>
                        </m:sSubPr>
                        <m:e>
                          <m:r>
                            <a:rPr kumimoji="1" lang="en-US" altLang="ja-JP" sz="3200" b="0" i="1" smtClean="0">
                              <a:latin typeface="Cambria Math" panose="02040503050406030204" pitchFamily="18" charset="0"/>
                            </a:rPr>
                            <m:t>𝑉</m:t>
                          </m:r>
                        </m:e>
                        <m:sub>
                          <m:r>
                            <a:rPr kumimoji="1" lang="en-US" altLang="ja-JP" sz="3200" b="0" i="1" smtClean="0">
                              <a:latin typeface="Cambria Math" panose="02040503050406030204" pitchFamily="18" charset="0"/>
                            </a:rPr>
                            <m:t>𝑔𝑎𝑧𝑒</m:t>
                          </m:r>
                        </m:sub>
                      </m:sSub>
                      <m:r>
                        <a:rPr kumimoji="1" lang="en-US" altLang="ja-JP" sz="3200" b="0" i="1" smtClean="0">
                          <a:latin typeface="Cambria Math" panose="02040503050406030204" pitchFamily="18" charset="0"/>
                        </a:rPr>
                        <m:t>= </m:t>
                      </m:r>
                      <m:rad>
                        <m:radPr>
                          <m:degHide m:val="on"/>
                          <m:ctrlPr>
                            <a:rPr kumimoji="1" lang="en-US" altLang="ja-JP" sz="3200" b="0" i="1" smtClean="0">
                              <a:latin typeface="Cambria Math" panose="02040503050406030204" pitchFamily="18" charset="0"/>
                            </a:rPr>
                          </m:ctrlPr>
                        </m:radPr>
                        <m:deg/>
                        <m:e>
                          <m:sSup>
                            <m:sSupPr>
                              <m:ctrlPr>
                                <a:rPr kumimoji="1" lang="en-US" altLang="ja-JP" sz="3200" b="0" i="1" smtClean="0">
                                  <a:latin typeface="Cambria Math" panose="02040503050406030204" pitchFamily="18" charset="0"/>
                                </a:rPr>
                              </m:ctrlPr>
                            </m:sSupPr>
                            <m:e>
                              <m:r>
                                <m:rPr>
                                  <m:sty m:val="p"/>
                                </m:rPr>
                                <a:rPr lang="en-US" altLang="ja-JP" sz="3200" i="1">
                                  <a:latin typeface="Cambria Math" panose="02040503050406030204" pitchFamily="18" charset="0"/>
                                </a:rPr>
                                <m:t>Δ</m:t>
                              </m:r>
                              <m:r>
                                <a:rPr lang="en-US" altLang="ja-JP" sz="3200" b="0" i="1" smtClean="0">
                                  <a:latin typeface="Cambria Math" panose="02040503050406030204" pitchFamily="18" charset="0"/>
                                </a:rPr>
                                <m:t>𝑌𝑎𝑤</m:t>
                              </m:r>
                            </m:e>
                            <m:sup>
                              <m:r>
                                <a:rPr kumimoji="1" lang="en-US" altLang="ja-JP" sz="3200" b="0" i="1" smtClean="0">
                                  <a:latin typeface="Cambria Math" panose="02040503050406030204" pitchFamily="18" charset="0"/>
                                </a:rPr>
                                <m:t>2</m:t>
                              </m:r>
                            </m:sup>
                          </m:sSup>
                          <m:r>
                            <a:rPr kumimoji="1" lang="en-US" altLang="ja-JP" sz="3200" b="0" i="1" smtClean="0">
                              <a:latin typeface="Cambria Math" panose="02040503050406030204" pitchFamily="18" charset="0"/>
                            </a:rPr>
                            <m:t>+ </m:t>
                          </m:r>
                          <m:sSup>
                            <m:sSupPr>
                              <m:ctrlPr>
                                <a:rPr kumimoji="1" lang="en-US" altLang="ja-JP" sz="3200" b="0" i="1" smtClean="0">
                                  <a:latin typeface="Cambria Math" panose="02040503050406030204" pitchFamily="18" charset="0"/>
                                </a:rPr>
                              </m:ctrlPr>
                            </m:sSupPr>
                            <m:e>
                              <m:r>
                                <m:rPr>
                                  <m:sty m:val="p"/>
                                </m:rPr>
                                <a:rPr lang="en-US" altLang="ja-JP" sz="3200" i="1">
                                  <a:latin typeface="Cambria Math" panose="02040503050406030204" pitchFamily="18" charset="0"/>
                                </a:rPr>
                                <m:t>Δ</m:t>
                              </m:r>
                              <m:r>
                                <a:rPr lang="en-US" altLang="ja-JP" sz="3200" b="0" i="1" smtClean="0">
                                  <a:latin typeface="Cambria Math" panose="02040503050406030204" pitchFamily="18" charset="0"/>
                                </a:rPr>
                                <m:t>𝑃𝑖𝑡𝑐h</m:t>
                              </m:r>
                            </m:e>
                            <m:sup>
                              <m:r>
                                <a:rPr kumimoji="1" lang="en-US" altLang="ja-JP" sz="3200" b="0" i="1" smtClean="0">
                                  <a:latin typeface="Cambria Math" panose="02040503050406030204" pitchFamily="18" charset="0"/>
                                </a:rPr>
                                <m:t>2</m:t>
                              </m:r>
                            </m:sup>
                          </m:sSup>
                        </m:e>
                      </m:rad>
                    </m:oMath>
                  </m:oMathPara>
                </a14:m>
                <a:endParaRPr kumimoji="1" lang="ja-JP" altLang="en-US" sz="3200" dirty="0">
                  <a:latin typeface="Meiryo UI" panose="020B0604030504040204" pitchFamily="50" charset="-128"/>
                  <a:ea typeface="Meiryo UI" panose="020B0604030504040204" pitchFamily="50" charset="-128"/>
                </a:endParaRPr>
              </a:p>
            </p:txBody>
          </p:sp>
        </mc:Choice>
        <mc:Fallback xmlns="">
          <p:sp>
            <p:nvSpPr>
              <p:cNvPr id="29" name="テキスト ボックス 28">
                <a:extLst>
                  <a:ext uri="{FF2B5EF4-FFF2-40B4-BE49-F238E27FC236}">
                    <a16:creationId xmlns:a16="http://schemas.microsoft.com/office/drawing/2014/main" id="{5D62BD3A-63E1-A396-580C-CD05E5B5ED39}"/>
                  </a:ext>
                </a:extLst>
              </p:cNvPr>
              <p:cNvSpPr txBox="1">
                <a:spLocks noRot="1" noChangeAspect="1" noMove="1" noResize="1" noEditPoints="1" noAdjustHandles="1" noChangeArrowheads="1" noChangeShapeType="1" noTextEdit="1"/>
              </p:cNvSpPr>
              <p:nvPr/>
            </p:nvSpPr>
            <p:spPr>
              <a:xfrm>
                <a:off x="364628" y="5465173"/>
                <a:ext cx="6285590" cy="661400"/>
              </a:xfrm>
              <a:prstGeom prst="rect">
                <a:avLst/>
              </a:prstGeom>
              <a:blipFill>
                <a:blip r:embed="rId5"/>
                <a:stretch>
                  <a:fillRect/>
                </a:stretch>
              </a:blipFill>
            </p:spPr>
            <p:txBody>
              <a:bodyPr/>
              <a:lstStyle/>
              <a:p>
                <a:r>
                  <a:rPr lang="ja-JP" altLang="en-US">
                    <a:noFill/>
                  </a:rPr>
                  <a:t> </a:t>
                </a:r>
              </a:p>
            </p:txBody>
          </p:sp>
        </mc:Fallback>
      </mc:AlternateContent>
      <p:sp>
        <p:nvSpPr>
          <p:cNvPr id="31" name="テキスト ボックス 30">
            <a:extLst>
              <a:ext uri="{FF2B5EF4-FFF2-40B4-BE49-F238E27FC236}">
                <a16:creationId xmlns:a16="http://schemas.microsoft.com/office/drawing/2014/main" id="{60FDF566-D500-AD33-AFDC-25CB8EC20647}"/>
              </a:ext>
            </a:extLst>
          </p:cNvPr>
          <p:cNvSpPr txBox="1"/>
          <p:nvPr/>
        </p:nvSpPr>
        <p:spPr>
          <a:xfrm>
            <a:off x="209602" y="4656637"/>
            <a:ext cx="6595642" cy="523220"/>
          </a:xfrm>
          <a:prstGeom prst="rect">
            <a:avLst/>
          </a:prstGeom>
          <a:noFill/>
        </p:spPr>
        <p:txBody>
          <a:bodyPr wrap="square">
            <a:spAutoFit/>
          </a:bodyPr>
          <a:lstStyle/>
          <a:p>
            <a:r>
              <a:rPr kumimoji="0" lang="ja-JP" altLang="ja-JP" sz="2800" dirty="0">
                <a:latin typeface="Meiryo UI" panose="020B0604030504040204" pitchFamily="50" charset="-128"/>
                <a:ea typeface="Meiryo UI" panose="020B0604030504040204" pitchFamily="50" charset="-128"/>
              </a:rPr>
              <a:t>連続するフレーム間の</a:t>
            </a:r>
            <a:r>
              <a:rPr kumimoji="0" lang="ja-JP" altLang="ja-JP" sz="2800" b="1" dirty="0">
                <a:latin typeface="Meiryo UI" panose="020B0604030504040204" pitchFamily="50" charset="-128"/>
                <a:ea typeface="Meiryo UI" panose="020B0604030504040204" pitchFamily="50" charset="-128"/>
              </a:rPr>
              <a:t>角度の変化量</a:t>
            </a:r>
            <a:r>
              <a:rPr kumimoji="0" lang="ja-JP" altLang="ja-JP" sz="2800" dirty="0">
                <a:latin typeface="Meiryo UI" panose="020B0604030504040204" pitchFamily="50" charset="-128"/>
                <a:ea typeface="Meiryo UI" panose="020B0604030504040204" pitchFamily="50" charset="-128"/>
              </a:rPr>
              <a:t>を計算。</a:t>
            </a:r>
            <a:endParaRPr lang="ja-JP" altLang="en-US" sz="2800" dirty="0"/>
          </a:p>
        </p:txBody>
      </p:sp>
      <p:sp>
        <p:nvSpPr>
          <p:cNvPr id="33" name="テキスト ボックス 32">
            <a:extLst>
              <a:ext uri="{FF2B5EF4-FFF2-40B4-BE49-F238E27FC236}">
                <a16:creationId xmlns:a16="http://schemas.microsoft.com/office/drawing/2014/main" id="{B333A808-A7C8-321A-09F0-31A3AC5C2124}"/>
              </a:ext>
            </a:extLst>
          </p:cNvPr>
          <p:cNvSpPr txBox="1"/>
          <p:nvPr/>
        </p:nvSpPr>
        <p:spPr>
          <a:xfrm>
            <a:off x="209602" y="2861491"/>
            <a:ext cx="6702333" cy="1294650"/>
          </a:xfrm>
          <a:prstGeom prst="rect">
            <a:avLst/>
          </a:prstGeom>
          <a:noFill/>
        </p:spPr>
        <p:txBody>
          <a:bodyPr wrap="square">
            <a:spAutoFit/>
          </a:bodyPr>
          <a:lstStyle/>
          <a:p>
            <a:pPr>
              <a:lnSpc>
                <a:spcPct val="150000"/>
              </a:lnSpc>
            </a:pPr>
            <a:r>
              <a:rPr lang="en-US" altLang="ja-JP" sz="2800" dirty="0">
                <a:latin typeface="Meiryo UI" panose="020B0604030504040204" pitchFamily="50" charset="-128"/>
                <a:ea typeface="Meiryo UI" panose="020B0604030504040204" pitchFamily="50" charset="-128"/>
              </a:rPr>
              <a:t>『</a:t>
            </a:r>
            <a:r>
              <a:rPr lang="ja-JP" altLang="en-US" sz="2800" dirty="0">
                <a:latin typeface="Meiryo UI" panose="020B0604030504040204" pitchFamily="50" charset="-128"/>
                <a:ea typeface="Meiryo UI" panose="020B0604030504040204" pitchFamily="50" charset="-128"/>
              </a:rPr>
              <a:t>目がキョロキョロ動いている＝落ち着きがない</a:t>
            </a:r>
            <a:r>
              <a:rPr lang="en-US" altLang="ja-JP" sz="2800" dirty="0">
                <a:latin typeface="Meiryo UI" panose="020B0604030504040204" pitchFamily="50" charset="-128"/>
                <a:ea typeface="Meiryo UI" panose="020B0604030504040204" pitchFamily="50" charset="-128"/>
              </a:rPr>
              <a:t>』</a:t>
            </a:r>
            <a:r>
              <a:rPr lang="ja-JP" altLang="en-US" sz="2800" dirty="0">
                <a:latin typeface="Meiryo UI" panose="020B0604030504040204" pitchFamily="50" charset="-128"/>
                <a:ea typeface="Meiryo UI" panose="020B0604030504040204" pitchFamily="50" charset="-128"/>
              </a:rPr>
              <a:t>状態を数値として捉えることができる</a:t>
            </a:r>
          </a:p>
        </p:txBody>
      </p:sp>
      <p:pic>
        <p:nvPicPr>
          <p:cNvPr id="35" name="グラフィックス 34" descr="目 枠線">
            <a:extLst>
              <a:ext uri="{FF2B5EF4-FFF2-40B4-BE49-F238E27FC236}">
                <a16:creationId xmlns:a16="http://schemas.microsoft.com/office/drawing/2014/main" id="{4583505E-26D1-B3D0-2C64-C580D7304D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89241" y="4395838"/>
            <a:ext cx="1462740" cy="1462740"/>
          </a:xfrm>
          <a:prstGeom prst="rect">
            <a:avLst/>
          </a:prstGeom>
        </p:spPr>
      </p:pic>
      <p:pic>
        <p:nvPicPr>
          <p:cNvPr id="37" name="図 36" descr="武器, はさみ, 挿絵 が含まれている画像&#10;&#10;AI 生成コンテンツは誤りを含む可能性があります。">
            <a:extLst>
              <a:ext uri="{FF2B5EF4-FFF2-40B4-BE49-F238E27FC236}">
                <a16:creationId xmlns:a16="http://schemas.microsoft.com/office/drawing/2014/main" id="{93120775-9817-B2CE-DFA3-B234DF40C8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87071" y="2097753"/>
            <a:ext cx="1557627" cy="612350"/>
          </a:xfrm>
          <a:prstGeom prst="rect">
            <a:avLst/>
          </a:prstGeom>
        </p:spPr>
      </p:pic>
      <p:sp>
        <p:nvSpPr>
          <p:cNvPr id="38" name="スライド番号プレースホルダー 37">
            <a:extLst>
              <a:ext uri="{FF2B5EF4-FFF2-40B4-BE49-F238E27FC236}">
                <a16:creationId xmlns:a16="http://schemas.microsoft.com/office/drawing/2014/main" id="{662382E0-8ADC-B94A-D501-0E75E61E798A}"/>
              </a:ext>
            </a:extLst>
          </p:cNvPr>
          <p:cNvSpPr>
            <a:spLocks noGrp="1"/>
          </p:cNvSpPr>
          <p:nvPr>
            <p:ph type="sldNum" sz="quarter" idx="12"/>
          </p:nvPr>
        </p:nvSpPr>
        <p:spPr/>
        <p:txBody>
          <a:bodyPr/>
          <a:lstStyle/>
          <a:p>
            <a:fld id="{653E5509-87FB-4B28-A874-72CC0BC4E7EC}" type="slidenum">
              <a:rPr kumimoji="1" lang="ja-JP" altLang="en-US" smtClean="0"/>
              <a:t>13</a:t>
            </a:fld>
            <a:endParaRPr kumimoji="1" lang="ja-JP" altLang="en-US"/>
          </a:p>
        </p:txBody>
      </p:sp>
    </p:spTree>
    <p:extLst>
      <p:ext uri="{BB962C8B-B14F-4D97-AF65-F5344CB8AC3E}">
        <p14:creationId xmlns:p14="http://schemas.microsoft.com/office/powerpoint/2010/main" val="153515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EDB835-23D1-E7FF-ACC4-7907865A8F85}"/>
              </a:ext>
            </a:extLst>
          </p:cNvPr>
          <p:cNvSpPr>
            <a:spLocks noGrp="1"/>
          </p:cNvSpPr>
          <p:nvPr>
            <p:ph type="title"/>
          </p:nvPr>
        </p:nvSpPr>
        <p:spPr>
          <a:xfrm>
            <a:off x="419100" y="274885"/>
            <a:ext cx="10515600" cy="1325563"/>
          </a:xfrm>
        </p:spPr>
        <p:txBody>
          <a:bodyPr/>
          <a:lstStyle/>
          <a:p>
            <a:r>
              <a:rPr kumimoji="1" lang="ja-JP" altLang="en-US" b="1" dirty="0">
                <a:solidFill>
                  <a:schemeClr val="accent4">
                    <a:lumMod val="75000"/>
                  </a:schemeClr>
                </a:solidFill>
                <a:latin typeface="Meiryo UI" panose="020B0604030504040204" pitchFamily="50" charset="-128"/>
                <a:ea typeface="Meiryo UI" panose="020B0604030504040204" pitchFamily="50" charset="-128"/>
              </a:rPr>
              <a:t>速度情報の時系列解析</a:t>
            </a:r>
          </a:p>
        </p:txBody>
      </p:sp>
      <p:grpSp>
        <p:nvGrpSpPr>
          <p:cNvPr id="7" name="グループ化 6">
            <a:extLst>
              <a:ext uri="{FF2B5EF4-FFF2-40B4-BE49-F238E27FC236}">
                <a16:creationId xmlns:a16="http://schemas.microsoft.com/office/drawing/2014/main" id="{A4B148F6-9E8E-385D-A1F5-E69DC0F78598}"/>
              </a:ext>
            </a:extLst>
          </p:cNvPr>
          <p:cNvGrpSpPr/>
          <p:nvPr/>
        </p:nvGrpSpPr>
        <p:grpSpPr>
          <a:xfrm>
            <a:off x="6197599" y="1856275"/>
            <a:ext cx="6056831" cy="3998425"/>
            <a:chOff x="5543550" y="2097575"/>
            <a:chExt cx="6648450" cy="4395300"/>
          </a:xfrm>
        </p:grpSpPr>
        <p:pic>
          <p:nvPicPr>
            <p:cNvPr id="3" name="図 2">
              <a:extLst>
                <a:ext uri="{FF2B5EF4-FFF2-40B4-BE49-F238E27FC236}">
                  <a16:creationId xmlns:a16="http://schemas.microsoft.com/office/drawing/2014/main" id="{748DC367-94CD-373B-C18D-14F173431D56}"/>
                </a:ext>
              </a:extLst>
            </p:cNvPr>
            <p:cNvPicPr>
              <a:picLocks noChangeAspect="1"/>
            </p:cNvPicPr>
            <p:nvPr/>
          </p:nvPicPr>
          <p:blipFill>
            <a:blip r:embed="rId2"/>
            <a:stretch>
              <a:fillRect/>
            </a:stretch>
          </p:blipFill>
          <p:spPr>
            <a:xfrm>
              <a:off x="5605981" y="2097575"/>
              <a:ext cx="6586019" cy="4395300"/>
            </a:xfrm>
            <a:prstGeom prst="rect">
              <a:avLst/>
            </a:prstGeom>
          </p:spPr>
        </p:pic>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D44FD049-55B8-261C-4FBE-CCA8D4E1B511}"/>
                    </a:ext>
                  </a:extLst>
                </p:cNvPr>
                <p:cNvSpPr txBox="1"/>
                <p:nvPr/>
              </p:nvSpPr>
              <p:spPr>
                <a:xfrm>
                  <a:off x="5543550" y="2097575"/>
                  <a:ext cx="1104900" cy="39190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800" i="1" smtClean="0">
                                <a:latin typeface="Cambria Math" panose="02040503050406030204" pitchFamily="18" charset="0"/>
                              </a:rPr>
                            </m:ctrlPr>
                          </m:sSubPr>
                          <m:e>
                            <m:r>
                              <a:rPr kumimoji="1" lang="en-US" altLang="ja-JP" sz="1800" b="0" i="1" smtClean="0">
                                <a:latin typeface="Cambria Math" panose="02040503050406030204" pitchFamily="18" charset="0"/>
                              </a:rPr>
                              <m:t>𝑉</m:t>
                            </m:r>
                          </m:e>
                          <m:sub>
                            <m:r>
                              <a:rPr kumimoji="1" lang="en-US" altLang="ja-JP" sz="1800" b="0" i="1" smtClean="0">
                                <a:latin typeface="Cambria Math" panose="02040503050406030204" pitchFamily="18" charset="0"/>
                              </a:rPr>
                              <m:t>𝑔𝑎𝑧𝑒</m:t>
                            </m:r>
                          </m:sub>
                        </m:sSub>
                      </m:oMath>
                    </m:oMathPara>
                  </a14:m>
                  <a:endParaRPr lang="ja-JP" altLang="en-US" dirty="0"/>
                </a:p>
              </p:txBody>
            </p:sp>
          </mc:Choice>
          <mc:Fallback xmlns="">
            <p:sp>
              <p:nvSpPr>
                <p:cNvPr id="6" name="テキスト ボックス 5">
                  <a:extLst>
                    <a:ext uri="{FF2B5EF4-FFF2-40B4-BE49-F238E27FC236}">
                      <a16:creationId xmlns:a16="http://schemas.microsoft.com/office/drawing/2014/main" id="{D44FD049-55B8-261C-4FBE-CCA8D4E1B511}"/>
                    </a:ext>
                  </a:extLst>
                </p:cNvPr>
                <p:cNvSpPr txBox="1">
                  <a:spLocks noRot="1" noChangeAspect="1" noMove="1" noResize="1" noEditPoints="1" noAdjustHandles="1" noChangeArrowheads="1" noChangeShapeType="1" noTextEdit="1"/>
                </p:cNvSpPr>
                <p:nvPr/>
              </p:nvSpPr>
              <p:spPr>
                <a:xfrm>
                  <a:off x="5543550" y="2097575"/>
                  <a:ext cx="1104900" cy="391902"/>
                </a:xfrm>
                <a:prstGeom prst="rect">
                  <a:avLst/>
                </a:prstGeom>
                <a:blipFill>
                  <a:blip r:embed="rId3"/>
                  <a:stretch>
                    <a:fillRect b="-15517"/>
                  </a:stretch>
                </a:blipFill>
              </p:spPr>
              <p:txBody>
                <a:bodyPr/>
                <a:lstStyle/>
                <a:p>
                  <a:r>
                    <a:rPr lang="ja-JP" altLang="en-US">
                      <a:noFill/>
                    </a:rPr>
                    <a:t> </a:t>
                  </a:r>
                </a:p>
              </p:txBody>
            </p:sp>
          </mc:Fallback>
        </mc:AlternateContent>
      </p:grpSp>
      <p:sp>
        <p:nvSpPr>
          <p:cNvPr id="9" name="楕円 8">
            <a:extLst>
              <a:ext uri="{FF2B5EF4-FFF2-40B4-BE49-F238E27FC236}">
                <a16:creationId xmlns:a16="http://schemas.microsoft.com/office/drawing/2014/main" id="{87C2D9F6-89E4-BA3E-91E1-C795641F7D26}"/>
              </a:ext>
            </a:extLst>
          </p:cNvPr>
          <p:cNvSpPr/>
          <p:nvPr/>
        </p:nvSpPr>
        <p:spPr>
          <a:xfrm>
            <a:off x="838200" y="1971490"/>
            <a:ext cx="2311400" cy="784410"/>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瞬間的な変化</a:t>
            </a:r>
            <a:endParaRPr lang="en-US" altLang="ja-JP" b="1" dirty="0">
              <a:solidFill>
                <a:schemeClr val="tx1"/>
              </a:solidFill>
              <a:latin typeface="Meiryo UI" panose="020B0604030504040204" pitchFamily="50" charset="-128"/>
              <a:ea typeface="Meiryo UI" panose="020B0604030504040204" pitchFamily="50" charset="-128"/>
            </a:endParaRPr>
          </a:p>
          <a:p>
            <a:pPr algn="ctr"/>
            <a:r>
              <a:rPr kumimoji="1" lang="en-US" altLang="ja-JP" b="1" dirty="0">
                <a:solidFill>
                  <a:schemeClr val="tx1"/>
                </a:solidFill>
                <a:latin typeface="Meiryo UI" panose="020B0604030504040204" pitchFamily="50" charset="-128"/>
                <a:ea typeface="Meiryo UI" panose="020B0604030504040204" pitchFamily="50" charset="-128"/>
              </a:rPr>
              <a:t>(</a:t>
            </a:r>
            <a:r>
              <a:rPr kumimoji="1" lang="ja-JP" altLang="en-US" b="1" dirty="0">
                <a:solidFill>
                  <a:schemeClr val="tx1"/>
                </a:solidFill>
                <a:latin typeface="Meiryo UI" panose="020B0604030504040204" pitchFamily="50" charset="-128"/>
                <a:ea typeface="Meiryo UI" panose="020B0604030504040204" pitchFamily="50" charset="-128"/>
              </a:rPr>
              <a:t>よそ見</a:t>
            </a:r>
            <a:r>
              <a:rPr lang="en-US" altLang="ja-JP" b="1" dirty="0">
                <a:solidFill>
                  <a:schemeClr val="tx1"/>
                </a:solidFill>
                <a:latin typeface="Meiryo UI" panose="020B0604030504040204" pitchFamily="50" charset="-128"/>
                <a:ea typeface="Meiryo UI" panose="020B0604030504040204" pitchFamily="50" charset="-128"/>
              </a:rPr>
              <a:t>)</a:t>
            </a:r>
            <a:endParaRPr kumimoji="1" lang="en-US" altLang="ja-JP" b="1" dirty="0">
              <a:solidFill>
                <a:schemeClr val="tx1"/>
              </a:solidFill>
              <a:latin typeface="Meiryo UI" panose="020B0604030504040204" pitchFamily="50" charset="-128"/>
              <a:ea typeface="Meiryo UI" panose="020B0604030504040204" pitchFamily="50" charset="-128"/>
            </a:endParaRPr>
          </a:p>
        </p:txBody>
      </p:sp>
      <p:sp>
        <p:nvSpPr>
          <p:cNvPr id="10" name="楕円 9">
            <a:extLst>
              <a:ext uri="{FF2B5EF4-FFF2-40B4-BE49-F238E27FC236}">
                <a16:creationId xmlns:a16="http://schemas.microsoft.com/office/drawing/2014/main" id="{7D14DC53-7A83-9DA7-76D2-EA4B8F52EFA8}"/>
              </a:ext>
            </a:extLst>
          </p:cNvPr>
          <p:cNvSpPr/>
          <p:nvPr/>
        </p:nvSpPr>
        <p:spPr>
          <a:xfrm>
            <a:off x="673105" y="3603682"/>
            <a:ext cx="2667000" cy="1036215"/>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持続的な揺れ</a:t>
            </a:r>
            <a:endParaRPr lang="en-US" altLang="ja-JP" b="1" dirty="0">
              <a:solidFill>
                <a:schemeClr val="tx1"/>
              </a:solidFill>
              <a:latin typeface="Meiryo UI" panose="020B0604030504040204" pitchFamily="50" charset="-128"/>
              <a:ea typeface="Meiryo UI" panose="020B0604030504040204" pitchFamily="50" charset="-128"/>
            </a:endParaRPr>
          </a:p>
          <a:p>
            <a:pPr algn="ctr"/>
            <a:r>
              <a:rPr kumimoji="1" lang="en-US" altLang="ja-JP" b="1" dirty="0">
                <a:solidFill>
                  <a:schemeClr val="tx1"/>
                </a:solidFill>
                <a:latin typeface="Meiryo UI" panose="020B0604030504040204" pitchFamily="50" charset="-128"/>
                <a:ea typeface="Meiryo UI" panose="020B0604030504040204" pitchFamily="50" charset="-128"/>
              </a:rPr>
              <a:t>(</a:t>
            </a:r>
            <a:r>
              <a:rPr kumimoji="1" lang="ja-JP" altLang="en-US" b="1" dirty="0">
                <a:solidFill>
                  <a:schemeClr val="tx1"/>
                </a:solidFill>
                <a:latin typeface="Meiryo UI" panose="020B0604030504040204" pitchFamily="50" charset="-128"/>
                <a:ea typeface="Meiryo UI" panose="020B0604030504040204" pitchFamily="50" charset="-128"/>
              </a:rPr>
              <a:t>落ち着きのなさ</a:t>
            </a:r>
            <a:r>
              <a:rPr kumimoji="1" lang="en-US" altLang="ja-JP" b="1" dirty="0">
                <a:solidFill>
                  <a:schemeClr val="tx1"/>
                </a:solidFill>
                <a:latin typeface="Meiryo UI" panose="020B0604030504040204" pitchFamily="50" charset="-128"/>
                <a:ea typeface="Meiryo UI" panose="020B0604030504040204" pitchFamily="50" charset="-128"/>
              </a:rPr>
              <a:t>)</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12" name="楕円 11">
            <a:extLst>
              <a:ext uri="{FF2B5EF4-FFF2-40B4-BE49-F238E27FC236}">
                <a16:creationId xmlns:a16="http://schemas.microsoft.com/office/drawing/2014/main" id="{1D976883-6CFD-4C5C-1A81-895D3DA19D05}"/>
              </a:ext>
            </a:extLst>
          </p:cNvPr>
          <p:cNvSpPr/>
          <p:nvPr/>
        </p:nvSpPr>
        <p:spPr>
          <a:xfrm>
            <a:off x="4406902" y="1690688"/>
            <a:ext cx="1396998" cy="1325563"/>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rgbClr val="FF6600"/>
                </a:solidFill>
                <a:latin typeface="Meiryo UI" panose="020B0604030504040204" pitchFamily="50" charset="-128"/>
                <a:ea typeface="Meiryo UI" panose="020B0604030504040204" pitchFamily="50" charset="-128"/>
              </a:rPr>
              <a:t>注意</a:t>
            </a:r>
            <a:endParaRPr kumimoji="1" lang="en-US" altLang="ja-JP" sz="2800" b="1" dirty="0">
              <a:solidFill>
                <a:srgbClr val="FF6600"/>
              </a:solidFill>
              <a:latin typeface="Meiryo UI" panose="020B0604030504040204" pitchFamily="50" charset="-128"/>
              <a:ea typeface="Meiryo UI" panose="020B0604030504040204" pitchFamily="50" charset="-128"/>
            </a:endParaRPr>
          </a:p>
          <a:p>
            <a:pPr algn="ctr"/>
            <a:r>
              <a:rPr kumimoji="1" lang="ja-JP" altLang="en-US" sz="2800" b="1" dirty="0">
                <a:solidFill>
                  <a:srgbClr val="FF6600"/>
                </a:solidFill>
                <a:latin typeface="Meiryo UI" panose="020B0604030504040204" pitchFamily="50" charset="-128"/>
                <a:ea typeface="Meiryo UI" panose="020B0604030504040204" pitchFamily="50" charset="-128"/>
              </a:rPr>
              <a:t>散漫</a:t>
            </a:r>
          </a:p>
        </p:txBody>
      </p:sp>
      <p:sp>
        <p:nvSpPr>
          <p:cNvPr id="13" name="楕円 12">
            <a:extLst>
              <a:ext uri="{FF2B5EF4-FFF2-40B4-BE49-F238E27FC236}">
                <a16:creationId xmlns:a16="http://schemas.microsoft.com/office/drawing/2014/main" id="{56F3974F-0DF3-4B10-E22C-82F527DDB75B}"/>
              </a:ext>
            </a:extLst>
          </p:cNvPr>
          <p:cNvSpPr/>
          <p:nvPr/>
        </p:nvSpPr>
        <p:spPr>
          <a:xfrm>
            <a:off x="4406902" y="3453895"/>
            <a:ext cx="1396998" cy="1325563"/>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rgbClr val="FF6600"/>
                </a:solidFill>
                <a:latin typeface="Meiryo UI" panose="020B0604030504040204" pitchFamily="50" charset="-128"/>
                <a:ea typeface="Meiryo UI" panose="020B0604030504040204" pitchFamily="50" charset="-128"/>
              </a:rPr>
              <a:t>注意</a:t>
            </a:r>
            <a:endParaRPr kumimoji="1" lang="en-US" altLang="ja-JP" sz="2800" b="1" dirty="0">
              <a:solidFill>
                <a:srgbClr val="FF6600"/>
              </a:solidFill>
              <a:latin typeface="Meiryo UI" panose="020B0604030504040204" pitchFamily="50" charset="-128"/>
              <a:ea typeface="Meiryo UI" panose="020B0604030504040204" pitchFamily="50" charset="-128"/>
            </a:endParaRPr>
          </a:p>
          <a:p>
            <a:pPr algn="ctr"/>
            <a:r>
              <a:rPr kumimoji="1" lang="ja-JP" altLang="en-US" sz="2800" b="1" dirty="0">
                <a:solidFill>
                  <a:srgbClr val="FF6600"/>
                </a:solidFill>
                <a:latin typeface="Meiryo UI" panose="020B0604030504040204" pitchFamily="50" charset="-128"/>
                <a:ea typeface="Meiryo UI" panose="020B0604030504040204" pitchFamily="50" charset="-128"/>
              </a:rPr>
              <a:t>散漫</a:t>
            </a:r>
          </a:p>
        </p:txBody>
      </p:sp>
      <p:cxnSp>
        <p:nvCxnSpPr>
          <p:cNvPr id="15" name="直線矢印コネクタ 14">
            <a:extLst>
              <a:ext uri="{FF2B5EF4-FFF2-40B4-BE49-F238E27FC236}">
                <a16:creationId xmlns:a16="http://schemas.microsoft.com/office/drawing/2014/main" id="{AEFEECB5-5DE0-13C1-E4CA-296BBF8446F2}"/>
              </a:ext>
            </a:extLst>
          </p:cNvPr>
          <p:cNvCxnSpPr>
            <a:stCxn id="9" idx="6"/>
            <a:endCxn id="12" idx="2"/>
          </p:cNvCxnSpPr>
          <p:nvPr/>
        </p:nvCxnSpPr>
        <p:spPr>
          <a:xfrm flipV="1">
            <a:off x="3149600" y="2353470"/>
            <a:ext cx="1257302" cy="10225"/>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6" name="直線矢印コネクタ 15">
            <a:extLst>
              <a:ext uri="{FF2B5EF4-FFF2-40B4-BE49-F238E27FC236}">
                <a16:creationId xmlns:a16="http://schemas.microsoft.com/office/drawing/2014/main" id="{074473C3-4FF3-B3A4-7082-8336BEC9A345}"/>
              </a:ext>
            </a:extLst>
          </p:cNvPr>
          <p:cNvCxnSpPr>
            <a:cxnSpLocks/>
            <a:stCxn id="10" idx="6"/>
            <a:endCxn id="13" idx="2"/>
          </p:cNvCxnSpPr>
          <p:nvPr/>
        </p:nvCxnSpPr>
        <p:spPr>
          <a:xfrm flipV="1">
            <a:off x="3340105" y="4116677"/>
            <a:ext cx="1066797" cy="5113"/>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7" name="直線矢印コネクタ 16">
            <a:extLst>
              <a:ext uri="{FF2B5EF4-FFF2-40B4-BE49-F238E27FC236}">
                <a16:creationId xmlns:a16="http://schemas.microsoft.com/office/drawing/2014/main" id="{AF304B3F-FA22-249C-9D5F-AD3120ADF13F}"/>
              </a:ext>
            </a:extLst>
          </p:cNvPr>
          <p:cNvCxnSpPr>
            <a:cxnSpLocks/>
            <a:stCxn id="9" idx="4"/>
            <a:endCxn id="10" idx="0"/>
          </p:cNvCxnSpPr>
          <p:nvPr/>
        </p:nvCxnSpPr>
        <p:spPr>
          <a:xfrm>
            <a:off x="1993900" y="2755900"/>
            <a:ext cx="12705" cy="847782"/>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20" name="テキスト ボックス 19">
            <a:extLst>
              <a:ext uri="{FF2B5EF4-FFF2-40B4-BE49-F238E27FC236}">
                <a16:creationId xmlns:a16="http://schemas.microsoft.com/office/drawing/2014/main" id="{6E748907-716C-AA37-B484-5FC6EFDBFCBE}"/>
              </a:ext>
            </a:extLst>
          </p:cNvPr>
          <p:cNvSpPr txBox="1"/>
          <p:nvPr/>
        </p:nvSpPr>
        <p:spPr>
          <a:xfrm>
            <a:off x="3317461" y="1821282"/>
            <a:ext cx="806727" cy="523220"/>
          </a:xfrm>
          <a:prstGeom prst="rect">
            <a:avLst/>
          </a:prstGeom>
          <a:noFill/>
        </p:spPr>
        <p:txBody>
          <a:bodyPr wrap="square" rtlCol="0">
            <a:spAutoFit/>
          </a:bodyPr>
          <a:lstStyle/>
          <a:p>
            <a:r>
              <a:rPr kumimoji="1" lang="ja-JP" altLang="en-US" sz="2800" b="1" dirty="0">
                <a:latin typeface="Meiryo UI" panose="020B0604030504040204" pitchFamily="50" charset="-128"/>
                <a:ea typeface="Meiryo UI" panose="020B0604030504040204" pitchFamily="50" charset="-128"/>
              </a:rPr>
              <a:t>あり</a:t>
            </a:r>
          </a:p>
        </p:txBody>
      </p:sp>
      <p:sp>
        <p:nvSpPr>
          <p:cNvPr id="21" name="テキスト ボックス 20">
            <a:extLst>
              <a:ext uri="{FF2B5EF4-FFF2-40B4-BE49-F238E27FC236}">
                <a16:creationId xmlns:a16="http://schemas.microsoft.com/office/drawing/2014/main" id="{4BFF3A9C-A0A4-F925-4E1E-C0BD5865540D}"/>
              </a:ext>
            </a:extLst>
          </p:cNvPr>
          <p:cNvSpPr txBox="1"/>
          <p:nvPr/>
        </p:nvSpPr>
        <p:spPr>
          <a:xfrm>
            <a:off x="3323812" y="3429000"/>
            <a:ext cx="806727" cy="523220"/>
          </a:xfrm>
          <a:prstGeom prst="rect">
            <a:avLst/>
          </a:prstGeom>
          <a:noFill/>
        </p:spPr>
        <p:txBody>
          <a:bodyPr wrap="square" rtlCol="0">
            <a:spAutoFit/>
          </a:bodyPr>
          <a:lstStyle/>
          <a:p>
            <a:r>
              <a:rPr kumimoji="1" lang="ja-JP" altLang="en-US" sz="2800" b="1" dirty="0">
                <a:latin typeface="Meiryo UI" panose="020B0604030504040204" pitchFamily="50" charset="-128"/>
                <a:ea typeface="Meiryo UI" panose="020B0604030504040204" pitchFamily="50" charset="-128"/>
              </a:rPr>
              <a:t>あり</a:t>
            </a:r>
          </a:p>
        </p:txBody>
      </p:sp>
      <p:sp>
        <p:nvSpPr>
          <p:cNvPr id="22" name="テキスト ボックス 21">
            <a:extLst>
              <a:ext uri="{FF2B5EF4-FFF2-40B4-BE49-F238E27FC236}">
                <a16:creationId xmlns:a16="http://schemas.microsoft.com/office/drawing/2014/main" id="{2869751F-13FE-5771-E59A-4A044E635220}"/>
              </a:ext>
            </a:extLst>
          </p:cNvPr>
          <p:cNvSpPr txBox="1"/>
          <p:nvPr/>
        </p:nvSpPr>
        <p:spPr>
          <a:xfrm>
            <a:off x="2050777" y="3016251"/>
            <a:ext cx="806727" cy="523220"/>
          </a:xfrm>
          <a:prstGeom prst="rect">
            <a:avLst/>
          </a:prstGeom>
          <a:noFill/>
        </p:spPr>
        <p:txBody>
          <a:bodyPr wrap="square" rtlCol="0">
            <a:spAutoFit/>
          </a:bodyPr>
          <a:lstStyle/>
          <a:p>
            <a:r>
              <a:rPr lang="ja-JP" altLang="en-US" sz="2800" b="1" dirty="0">
                <a:latin typeface="Meiryo UI" panose="020B0604030504040204" pitchFamily="50" charset="-128"/>
                <a:ea typeface="Meiryo UI" panose="020B0604030504040204" pitchFamily="50" charset="-128"/>
              </a:rPr>
              <a:t>なし</a:t>
            </a:r>
            <a:endParaRPr kumimoji="1" lang="ja-JP" altLang="en-US" sz="2800" b="1" dirty="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CCC0508F-6D82-DB7C-F2EF-846514CC85B3}"/>
              </a:ext>
            </a:extLst>
          </p:cNvPr>
          <p:cNvSpPr txBox="1"/>
          <p:nvPr/>
        </p:nvSpPr>
        <p:spPr>
          <a:xfrm>
            <a:off x="1993900" y="4779458"/>
            <a:ext cx="806727" cy="523220"/>
          </a:xfrm>
          <a:prstGeom prst="rect">
            <a:avLst/>
          </a:prstGeom>
          <a:noFill/>
        </p:spPr>
        <p:txBody>
          <a:bodyPr wrap="square" rtlCol="0">
            <a:spAutoFit/>
          </a:bodyPr>
          <a:lstStyle/>
          <a:p>
            <a:r>
              <a:rPr lang="ja-JP" altLang="en-US" sz="2800" b="1" dirty="0">
                <a:latin typeface="Meiryo UI" panose="020B0604030504040204" pitchFamily="50" charset="-128"/>
                <a:ea typeface="Meiryo UI" panose="020B0604030504040204" pitchFamily="50" charset="-128"/>
              </a:rPr>
              <a:t>なし</a:t>
            </a:r>
            <a:endParaRPr kumimoji="1" lang="ja-JP" altLang="en-US" sz="2800" b="1" dirty="0">
              <a:latin typeface="Meiryo UI" panose="020B0604030504040204" pitchFamily="50" charset="-128"/>
              <a:ea typeface="Meiryo UI" panose="020B0604030504040204" pitchFamily="50" charset="-128"/>
            </a:endParaRPr>
          </a:p>
        </p:txBody>
      </p:sp>
      <p:cxnSp>
        <p:nvCxnSpPr>
          <p:cNvPr id="24" name="直線矢印コネクタ 23">
            <a:extLst>
              <a:ext uri="{FF2B5EF4-FFF2-40B4-BE49-F238E27FC236}">
                <a16:creationId xmlns:a16="http://schemas.microsoft.com/office/drawing/2014/main" id="{EC3EC0B3-F42E-5994-6A14-367E85E17A59}"/>
              </a:ext>
            </a:extLst>
          </p:cNvPr>
          <p:cNvCxnSpPr>
            <a:cxnSpLocks/>
            <a:stCxn id="10" idx="4"/>
            <a:endCxn id="25" idx="0"/>
          </p:cNvCxnSpPr>
          <p:nvPr/>
        </p:nvCxnSpPr>
        <p:spPr>
          <a:xfrm>
            <a:off x="2006605" y="4639897"/>
            <a:ext cx="0" cy="786113"/>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25" name="楕円 24">
            <a:extLst>
              <a:ext uri="{FF2B5EF4-FFF2-40B4-BE49-F238E27FC236}">
                <a16:creationId xmlns:a16="http://schemas.microsoft.com/office/drawing/2014/main" id="{FA5C7A0D-A87B-51DA-4C8B-060F4BC31C73}"/>
              </a:ext>
            </a:extLst>
          </p:cNvPr>
          <p:cNvSpPr/>
          <p:nvPr/>
        </p:nvSpPr>
        <p:spPr>
          <a:xfrm>
            <a:off x="1155705" y="5426010"/>
            <a:ext cx="1701799" cy="1325563"/>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accent6"/>
                </a:solidFill>
                <a:latin typeface="Meiryo UI" panose="020B0604030504040204" pitchFamily="50" charset="-128"/>
                <a:ea typeface="Meiryo UI" panose="020B0604030504040204" pitchFamily="50" charset="-128"/>
              </a:rPr>
              <a:t>集中</a:t>
            </a:r>
          </a:p>
        </p:txBody>
      </p:sp>
      <p:sp>
        <p:nvSpPr>
          <p:cNvPr id="42" name="スライド番号プレースホルダー 41">
            <a:extLst>
              <a:ext uri="{FF2B5EF4-FFF2-40B4-BE49-F238E27FC236}">
                <a16:creationId xmlns:a16="http://schemas.microsoft.com/office/drawing/2014/main" id="{27267FCF-531B-D594-0AD9-951E50BF391F}"/>
              </a:ext>
            </a:extLst>
          </p:cNvPr>
          <p:cNvSpPr>
            <a:spLocks noGrp="1"/>
          </p:cNvSpPr>
          <p:nvPr>
            <p:ph type="sldNum" sz="quarter" idx="12"/>
          </p:nvPr>
        </p:nvSpPr>
        <p:spPr/>
        <p:txBody>
          <a:bodyPr/>
          <a:lstStyle/>
          <a:p>
            <a:fld id="{653E5509-87FB-4B28-A874-72CC0BC4E7EC}" type="slidenum">
              <a:rPr kumimoji="1" lang="ja-JP" altLang="en-US" smtClean="0"/>
              <a:t>14</a:t>
            </a:fld>
            <a:endParaRPr kumimoji="1" lang="ja-JP" altLang="en-US"/>
          </a:p>
        </p:txBody>
      </p:sp>
      <p:cxnSp>
        <p:nvCxnSpPr>
          <p:cNvPr id="5" name="直線矢印コネクタ 4">
            <a:extLst>
              <a:ext uri="{FF2B5EF4-FFF2-40B4-BE49-F238E27FC236}">
                <a16:creationId xmlns:a16="http://schemas.microsoft.com/office/drawing/2014/main" id="{91D7528B-F764-3979-4252-F989508EF81F}"/>
              </a:ext>
            </a:extLst>
          </p:cNvPr>
          <p:cNvCxnSpPr>
            <a:cxnSpLocks/>
          </p:cNvCxnSpPr>
          <p:nvPr/>
        </p:nvCxnSpPr>
        <p:spPr>
          <a:xfrm flipH="1">
            <a:off x="8610600" y="4906674"/>
            <a:ext cx="1651518"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a:extLst>
              <a:ext uri="{FF2B5EF4-FFF2-40B4-BE49-F238E27FC236}">
                <a16:creationId xmlns:a16="http://schemas.microsoft.com/office/drawing/2014/main" id="{6D7EF29E-AEFE-67BB-844E-C3E978E150F0}"/>
              </a:ext>
            </a:extLst>
          </p:cNvPr>
          <p:cNvCxnSpPr>
            <a:cxnSpLocks/>
          </p:cNvCxnSpPr>
          <p:nvPr/>
        </p:nvCxnSpPr>
        <p:spPr>
          <a:xfrm flipH="1">
            <a:off x="7999445" y="5028814"/>
            <a:ext cx="611155"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7" name="直線コネクタ 26">
            <a:extLst>
              <a:ext uri="{FF2B5EF4-FFF2-40B4-BE49-F238E27FC236}">
                <a16:creationId xmlns:a16="http://schemas.microsoft.com/office/drawing/2014/main" id="{F897769A-8BC4-E996-91D4-A73C034FE105}"/>
              </a:ext>
            </a:extLst>
          </p:cNvPr>
          <p:cNvCxnSpPr>
            <a:cxnSpLocks/>
          </p:cNvCxnSpPr>
          <p:nvPr/>
        </p:nvCxnSpPr>
        <p:spPr>
          <a:xfrm>
            <a:off x="6727371" y="3810000"/>
            <a:ext cx="5206482"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直線コネクタ 29">
            <a:extLst>
              <a:ext uri="{FF2B5EF4-FFF2-40B4-BE49-F238E27FC236}">
                <a16:creationId xmlns:a16="http://schemas.microsoft.com/office/drawing/2014/main" id="{028F93D3-E0C6-F156-F19E-791085914B87}"/>
              </a:ext>
            </a:extLst>
          </p:cNvPr>
          <p:cNvCxnSpPr>
            <a:cxnSpLocks/>
          </p:cNvCxnSpPr>
          <p:nvPr/>
        </p:nvCxnSpPr>
        <p:spPr>
          <a:xfrm>
            <a:off x="6727371" y="4779458"/>
            <a:ext cx="5206482"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35" name="テキスト ボックス 34">
            <a:extLst>
              <a:ext uri="{FF2B5EF4-FFF2-40B4-BE49-F238E27FC236}">
                <a16:creationId xmlns:a16="http://schemas.microsoft.com/office/drawing/2014/main" id="{7255FD4E-BA45-0813-FE50-80F25D3ACC84}"/>
              </a:ext>
            </a:extLst>
          </p:cNvPr>
          <p:cNvSpPr txBox="1"/>
          <p:nvPr/>
        </p:nvSpPr>
        <p:spPr>
          <a:xfrm>
            <a:off x="6209020" y="3625334"/>
            <a:ext cx="586127" cy="369332"/>
          </a:xfrm>
          <a:prstGeom prst="rect">
            <a:avLst/>
          </a:prstGeom>
          <a:noFill/>
        </p:spPr>
        <p:txBody>
          <a:bodyPr wrap="square" rtlCol="0">
            <a:spAutoFit/>
          </a:bodyPr>
          <a:lstStyle/>
          <a:p>
            <a:r>
              <a:rPr lang="en-US" altLang="ja-JP" b="1" dirty="0">
                <a:latin typeface="Meiryo UI" panose="020B0604030504040204" pitchFamily="50" charset="-128"/>
                <a:ea typeface="Meiryo UI" panose="020B0604030504040204" pitchFamily="50" charset="-128"/>
              </a:rPr>
              <a:t>90</a:t>
            </a:r>
            <a:endParaRPr lang="ja-JP" altLang="en-US" b="1" dirty="0">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CF8C7F4D-0CC6-01F2-B108-AC5F61111259}"/>
              </a:ext>
            </a:extLst>
          </p:cNvPr>
          <p:cNvSpPr txBox="1"/>
          <p:nvPr/>
        </p:nvSpPr>
        <p:spPr>
          <a:xfrm>
            <a:off x="6962200" y="1890819"/>
            <a:ext cx="1117918" cy="369332"/>
          </a:xfrm>
          <a:prstGeom prst="rect">
            <a:avLst/>
          </a:prstGeom>
          <a:noFill/>
        </p:spPr>
        <p:txBody>
          <a:bodyPr wrap="square" rtlCol="0">
            <a:spAutoFit/>
          </a:bodyPr>
          <a:lstStyle/>
          <a:p>
            <a:r>
              <a:rPr lang="en-US" altLang="ja-JP" b="1" dirty="0">
                <a:latin typeface="Meiryo UI" panose="020B0604030504040204" pitchFamily="50" charset="-128"/>
                <a:ea typeface="Meiryo UI" panose="020B0604030504040204" pitchFamily="50" charset="-128"/>
              </a:rPr>
              <a:t>deg/s</a:t>
            </a:r>
            <a:endParaRPr lang="ja-JP" altLang="en-US" b="1" dirty="0">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463D7C9C-8408-C3BC-EFA8-0558B8A42A5B}"/>
              </a:ext>
            </a:extLst>
          </p:cNvPr>
          <p:cNvSpPr txBox="1"/>
          <p:nvPr/>
        </p:nvSpPr>
        <p:spPr>
          <a:xfrm>
            <a:off x="6209020" y="4594792"/>
            <a:ext cx="586127" cy="369332"/>
          </a:xfrm>
          <a:prstGeom prst="rect">
            <a:avLst/>
          </a:prstGeom>
          <a:noFill/>
        </p:spPr>
        <p:txBody>
          <a:bodyPr wrap="square" rtlCol="0">
            <a:spAutoFit/>
          </a:bodyPr>
          <a:lstStyle/>
          <a:p>
            <a:r>
              <a:rPr lang="en-US" altLang="ja-JP" b="1" dirty="0">
                <a:latin typeface="Meiryo UI" panose="020B0604030504040204" pitchFamily="50" charset="-128"/>
                <a:ea typeface="Meiryo UI" panose="020B0604030504040204" pitchFamily="50" charset="-128"/>
              </a:rPr>
              <a:t>30</a:t>
            </a:r>
            <a:endParaRPr lang="ja-JP" altLang="en-US" b="1" dirty="0">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29668D20-6EDA-0D30-B00C-E9980C6FEA89}"/>
              </a:ext>
            </a:extLst>
          </p:cNvPr>
          <p:cNvSpPr txBox="1"/>
          <p:nvPr/>
        </p:nvSpPr>
        <p:spPr>
          <a:xfrm>
            <a:off x="7866387" y="5012425"/>
            <a:ext cx="877270" cy="369332"/>
          </a:xfrm>
          <a:prstGeom prst="rect">
            <a:avLst/>
          </a:prstGeom>
          <a:noFill/>
        </p:spPr>
        <p:txBody>
          <a:bodyPr wrap="square" rtlCol="0">
            <a:spAutoFit/>
          </a:bodyPr>
          <a:lstStyle/>
          <a:p>
            <a:r>
              <a:rPr lang="en-US" altLang="ja-JP" b="1" dirty="0">
                <a:latin typeface="Meiryo UI" panose="020B0604030504040204" pitchFamily="50" charset="-128"/>
                <a:ea typeface="Meiryo UI" panose="020B0604030504040204" pitchFamily="50" charset="-128"/>
              </a:rPr>
              <a:t>0.40s</a:t>
            </a:r>
            <a:endParaRPr lang="ja-JP" altLang="en-US" b="1" dirty="0">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2D13DA50-BA27-58E3-F031-52C4F2356ADB}"/>
              </a:ext>
            </a:extLst>
          </p:cNvPr>
          <p:cNvSpPr txBox="1"/>
          <p:nvPr/>
        </p:nvSpPr>
        <p:spPr>
          <a:xfrm>
            <a:off x="9183138" y="4964124"/>
            <a:ext cx="877270" cy="369332"/>
          </a:xfrm>
          <a:prstGeom prst="rect">
            <a:avLst/>
          </a:prstGeom>
          <a:noFill/>
        </p:spPr>
        <p:txBody>
          <a:bodyPr wrap="square" rtlCol="0">
            <a:spAutoFit/>
          </a:bodyPr>
          <a:lstStyle/>
          <a:p>
            <a:r>
              <a:rPr lang="en-US" altLang="ja-JP" b="1" dirty="0">
                <a:latin typeface="Meiryo UI" panose="020B0604030504040204" pitchFamily="50" charset="-128"/>
                <a:ea typeface="Meiryo UI" panose="020B0604030504040204" pitchFamily="50" charset="-128"/>
              </a:rPr>
              <a:t>2.0s</a:t>
            </a:r>
            <a:endParaRPr lang="ja-JP" altLang="en-US"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9015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20" grpId="0"/>
      <p:bldP spid="21" grpId="0"/>
      <p:bldP spid="22" grpId="0"/>
      <p:bldP spid="23" grpId="0"/>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FBC20-0CE0-7AE3-DF3B-280426F03F72}"/>
            </a:ext>
          </a:extLst>
        </p:cNvPr>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C4A2C253-3F5A-88AE-71F8-781675509A72}"/>
              </a:ext>
            </a:extLst>
          </p:cNvPr>
          <p:cNvGrpSpPr/>
          <p:nvPr/>
        </p:nvGrpSpPr>
        <p:grpSpPr>
          <a:xfrm>
            <a:off x="381000" y="3170354"/>
            <a:ext cx="2429207" cy="1745389"/>
            <a:chOff x="832153" y="2875903"/>
            <a:chExt cx="2429207" cy="1745389"/>
          </a:xfrm>
        </p:grpSpPr>
        <p:grpSp>
          <p:nvGrpSpPr>
            <p:cNvPr id="16" name="グループ化 15">
              <a:extLst>
                <a:ext uri="{FF2B5EF4-FFF2-40B4-BE49-F238E27FC236}">
                  <a16:creationId xmlns:a16="http://schemas.microsoft.com/office/drawing/2014/main" id="{9E617139-87D6-ABC0-75BC-70F733F48272}"/>
                </a:ext>
              </a:extLst>
            </p:cNvPr>
            <p:cNvGrpSpPr/>
            <p:nvPr/>
          </p:nvGrpSpPr>
          <p:grpSpPr>
            <a:xfrm>
              <a:off x="832153" y="2875903"/>
              <a:ext cx="2429207" cy="1560723"/>
              <a:chOff x="838200" y="2832871"/>
              <a:chExt cx="2429207" cy="1560723"/>
            </a:xfrm>
          </p:grpSpPr>
          <p:pic>
            <p:nvPicPr>
              <p:cNvPr id="3" name="グラフィックス 2" descr="ノート PC 単色塗りつぶし">
                <a:extLst>
                  <a:ext uri="{FF2B5EF4-FFF2-40B4-BE49-F238E27FC236}">
                    <a16:creationId xmlns:a16="http://schemas.microsoft.com/office/drawing/2014/main" id="{2854862B-4AE8-CE34-54A4-068DA3A441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52600" y="3185160"/>
                <a:ext cx="1208434" cy="1208434"/>
              </a:xfrm>
              <a:prstGeom prst="rect">
                <a:avLst/>
              </a:prstGeom>
            </p:spPr>
          </p:pic>
          <p:pic>
            <p:nvPicPr>
              <p:cNvPr id="5" name="グラフィックス 4" descr="スマート フォン 単色塗りつぶし">
                <a:extLst>
                  <a:ext uri="{FF2B5EF4-FFF2-40B4-BE49-F238E27FC236}">
                    <a16:creationId xmlns:a16="http://schemas.microsoft.com/office/drawing/2014/main" id="{6E9C8938-934E-4F27-9BFB-499C57593F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261360"/>
                <a:ext cx="914400" cy="914400"/>
              </a:xfrm>
              <a:prstGeom prst="rect">
                <a:avLst/>
              </a:prstGeom>
            </p:spPr>
          </p:pic>
          <p:cxnSp>
            <p:nvCxnSpPr>
              <p:cNvPr id="9" name="直線コネクタ 8">
                <a:extLst>
                  <a:ext uri="{FF2B5EF4-FFF2-40B4-BE49-F238E27FC236}">
                    <a16:creationId xmlns:a16="http://schemas.microsoft.com/office/drawing/2014/main" id="{0694E34C-FF2D-3199-F20C-A64C774478D8}"/>
                  </a:ext>
                </a:extLst>
              </p:cNvPr>
              <p:cNvCxnSpPr>
                <a:cxnSpLocks/>
              </p:cNvCxnSpPr>
              <p:nvPr/>
            </p:nvCxnSpPr>
            <p:spPr>
              <a:xfrm>
                <a:off x="1478280" y="3789377"/>
                <a:ext cx="480060" cy="0"/>
              </a:xfrm>
              <a:prstGeom prst="line">
                <a:avLst/>
              </a:prstGeom>
              <a:ln w="73025"/>
            </p:spPr>
            <p:style>
              <a:lnRef idx="2">
                <a:schemeClr val="dk1"/>
              </a:lnRef>
              <a:fillRef idx="0">
                <a:schemeClr val="dk1"/>
              </a:fillRef>
              <a:effectRef idx="1">
                <a:schemeClr val="dk1"/>
              </a:effectRef>
              <a:fontRef idx="minor">
                <a:schemeClr val="tx1"/>
              </a:fontRef>
            </p:style>
          </p:cxnSp>
          <p:sp>
            <p:nvSpPr>
              <p:cNvPr id="12" name="テキスト ボックス 11">
                <a:extLst>
                  <a:ext uri="{FF2B5EF4-FFF2-40B4-BE49-F238E27FC236}">
                    <a16:creationId xmlns:a16="http://schemas.microsoft.com/office/drawing/2014/main" id="{6DB5FDFF-D3FF-F6E0-CC94-4D8EDD736352}"/>
                  </a:ext>
                </a:extLst>
              </p:cNvPr>
              <p:cNvSpPr txBox="1"/>
              <p:nvPr/>
            </p:nvSpPr>
            <p:spPr>
              <a:xfrm>
                <a:off x="1446227" y="2832871"/>
                <a:ext cx="1821180" cy="461665"/>
              </a:xfrm>
              <a:prstGeom prst="rect">
                <a:avLst/>
              </a:prstGeom>
              <a:noFill/>
            </p:spPr>
            <p:txBody>
              <a:bodyPr wrap="square" rtlCol="0">
                <a:spAutoFit/>
              </a:bodyPr>
              <a:lstStyle/>
              <a:p>
                <a:r>
                  <a:rPr lang="en-US" altLang="ja-JP" sz="2400" b="1" dirty="0" err="1"/>
                  <a:t>i</a:t>
                </a:r>
                <a:r>
                  <a:rPr kumimoji="1" lang="en-US" altLang="ja-JP" sz="2400" b="1" dirty="0" err="1"/>
                  <a:t>vcam</a:t>
                </a:r>
                <a:endParaRPr kumimoji="1" lang="en-US" altLang="ja-JP" sz="2400" b="1" dirty="0"/>
              </a:p>
            </p:txBody>
          </p:sp>
        </p:grpSp>
        <p:sp>
          <p:nvSpPr>
            <p:cNvPr id="13" name="テキスト ボックス 12">
              <a:extLst>
                <a:ext uri="{FF2B5EF4-FFF2-40B4-BE49-F238E27FC236}">
                  <a16:creationId xmlns:a16="http://schemas.microsoft.com/office/drawing/2014/main" id="{6D52E663-FC77-8BEE-5990-753B1209D6B8}"/>
                </a:ext>
              </a:extLst>
            </p:cNvPr>
            <p:cNvSpPr txBox="1"/>
            <p:nvPr/>
          </p:nvSpPr>
          <p:spPr>
            <a:xfrm>
              <a:off x="1295400" y="4251960"/>
              <a:ext cx="1508760" cy="369332"/>
            </a:xfrm>
            <a:prstGeom prst="rect">
              <a:avLst/>
            </a:prstGeom>
            <a:noFill/>
          </p:spPr>
          <p:txBody>
            <a:bodyPr wrap="square" rtlCol="0">
              <a:spAutoFit/>
            </a:bodyPr>
            <a:lstStyle/>
            <a:p>
              <a:r>
                <a:rPr kumimoji="1" lang="ja-JP" altLang="en-US" b="1" dirty="0"/>
                <a:t>映像入力</a:t>
              </a:r>
              <a:endParaRPr kumimoji="1" lang="en-US" altLang="ja-JP" b="1" dirty="0"/>
            </a:p>
          </p:txBody>
        </p:sp>
      </p:grpSp>
      <p:pic>
        <p:nvPicPr>
          <p:cNvPr id="21" name="図 20" descr="男性の顔の絵&#10;&#10;AI 生成コンテンツは誤りを含む可能性があります。">
            <a:extLst>
              <a:ext uri="{FF2B5EF4-FFF2-40B4-BE49-F238E27FC236}">
                <a16:creationId xmlns:a16="http://schemas.microsoft.com/office/drawing/2014/main" id="{E4AC7732-89D5-C9E2-E6C9-E552648265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6548" y="2986809"/>
            <a:ext cx="1787111" cy="1787111"/>
          </a:xfrm>
          <a:prstGeom prst="rect">
            <a:avLst/>
          </a:prstGeom>
        </p:spPr>
      </p:pic>
      <p:pic>
        <p:nvPicPr>
          <p:cNvPr id="23" name="図 22" descr="ダイアグラム&#10;&#10;AI 生成コンテンツは誤りを含む可能性があります。">
            <a:extLst>
              <a:ext uri="{FF2B5EF4-FFF2-40B4-BE49-F238E27FC236}">
                <a16:creationId xmlns:a16="http://schemas.microsoft.com/office/drawing/2014/main" id="{57AF4C61-8264-40D6-C70E-E46E54BCCB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0000" y="1660591"/>
            <a:ext cx="2107603" cy="1680747"/>
          </a:xfrm>
          <a:prstGeom prst="rect">
            <a:avLst/>
          </a:prstGeom>
        </p:spPr>
      </p:pic>
      <p:pic>
        <p:nvPicPr>
          <p:cNvPr id="25" name="図 24" descr="ミラー, 挿絵 が含まれている画像&#10;&#10;AI 生成コンテンツは誤りを含む可能性があります。">
            <a:extLst>
              <a:ext uri="{FF2B5EF4-FFF2-40B4-BE49-F238E27FC236}">
                <a16:creationId xmlns:a16="http://schemas.microsoft.com/office/drawing/2014/main" id="{C5C61035-2FF5-711D-AF52-585ADA5F71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0000" y="4731077"/>
            <a:ext cx="2211496" cy="1750201"/>
          </a:xfrm>
          <a:prstGeom prst="rect">
            <a:avLst/>
          </a:prstGeom>
        </p:spPr>
      </p:pic>
      <p:grpSp>
        <p:nvGrpSpPr>
          <p:cNvPr id="31" name="グループ化 30">
            <a:extLst>
              <a:ext uri="{FF2B5EF4-FFF2-40B4-BE49-F238E27FC236}">
                <a16:creationId xmlns:a16="http://schemas.microsoft.com/office/drawing/2014/main" id="{74793E00-833E-C37B-4536-01D5117E24C2}"/>
              </a:ext>
            </a:extLst>
          </p:cNvPr>
          <p:cNvGrpSpPr/>
          <p:nvPr/>
        </p:nvGrpSpPr>
        <p:grpSpPr>
          <a:xfrm>
            <a:off x="9538909" y="2533228"/>
            <a:ext cx="2272091" cy="2788239"/>
            <a:chOff x="9569133" y="2553899"/>
            <a:chExt cx="2272091" cy="2788239"/>
          </a:xfrm>
        </p:grpSpPr>
        <p:pic>
          <p:nvPicPr>
            <p:cNvPr id="27" name="図 26" descr="歯を見せて笑っている子供&#10;&#10;AI 生成コンテンツは誤りを含む可能性があります。">
              <a:extLst>
                <a:ext uri="{FF2B5EF4-FFF2-40B4-BE49-F238E27FC236}">
                  <a16:creationId xmlns:a16="http://schemas.microsoft.com/office/drawing/2014/main" id="{C8D0715A-45D2-3F15-E085-E9F8EE2642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69133" y="2553899"/>
              <a:ext cx="2272091" cy="1750202"/>
            </a:xfrm>
            <a:prstGeom prst="rect">
              <a:avLst/>
            </a:prstGeom>
          </p:spPr>
        </p:pic>
        <p:pic>
          <p:nvPicPr>
            <p:cNvPr id="29" name="図 28" descr="グラフィカル ユーザー インターフェイス, テキスト&#10;&#10;AI 生成コンテンツは誤りを含む可能性があります。">
              <a:extLst>
                <a:ext uri="{FF2B5EF4-FFF2-40B4-BE49-F238E27FC236}">
                  <a16:creationId xmlns:a16="http://schemas.microsoft.com/office/drawing/2014/main" id="{1B12B731-25A4-A530-45FB-42D97C7B4C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3958" y="4427610"/>
              <a:ext cx="2267266" cy="914528"/>
            </a:xfrm>
            <a:prstGeom prst="rect">
              <a:avLst/>
            </a:prstGeom>
          </p:spPr>
        </p:pic>
      </p:grpSp>
      <p:cxnSp>
        <p:nvCxnSpPr>
          <p:cNvPr id="33" name="直線矢印コネクタ 32">
            <a:extLst>
              <a:ext uri="{FF2B5EF4-FFF2-40B4-BE49-F238E27FC236}">
                <a16:creationId xmlns:a16="http://schemas.microsoft.com/office/drawing/2014/main" id="{5921E070-AE4A-55FA-E1EF-7936EC13F9EE}"/>
              </a:ext>
            </a:extLst>
          </p:cNvPr>
          <p:cNvCxnSpPr/>
          <p:nvPr/>
        </p:nvCxnSpPr>
        <p:spPr>
          <a:xfrm>
            <a:off x="2503834" y="4056043"/>
            <a:ext cx="1182714" cy="0"/>
          </a:xfrm>
          <a:prstGeom prst="straightConnector1">
            <a:avLst/>
          </a:prstGeom>
          <a:ln w="101600">
            <a:tailEnd type="triangle"/>
          </a:ln>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37966A4A-48C8-43CF-3850-FE51851019E3}"/>
              </a:ext>
            </a:extLst>
          </p:cNvPr>
          <p:cNvCxnSpPr>
            <a:cxnSpLocks/>
            <a:endCxn id="23" idx="1"/>
          </p:cNvCxnSpPr>
          <p:nvPr/>
        </p:nvCxnSpPr>
        <p:spPr>
          <a:xfrm flipV="1">
            <a:off x="5437534" y="2500965"/>
            <a:ext cx="912466" cy="1134155"/>
          </a:xfrm>
          <a:prstGeom prst="straightConnector1">
            <a:avLst/>
          </a:prstGeom>
          <a:ln w="101600">
            <a:tailEnd type="triangle"/>
          </a:ln>
        </p:spPr>
        <p:style>
          <a:lnRef idx="2">
            <a:schemeClr val="accent1"/>
          </a:lnRef>
          <a:fillRef idx="0">
            <a:schemeClr val="accent1"/>
          </a:fillRef>
          <a:effectRef idx="1">
            <a:schemeClr val="accent1"/>
          </a:effectRef>
          <a:fontRef idx="minor">
            <a:schemeClr val="tx1"/>
          </a:fontRef>
        </p:style>
      </p:cxnSp>
      <p:cxnSp>
        <p:nvCxnSpPr>
          <p:cNvPr id="36" name="直線矢印コネクタ 35">
            <a:extLst>
              <a:ext uri="{FF2B5EF4-FFF2-40B4-BE49-F238E27FC236}">
                <a16:creationId xmlns:a16="http://schemas.microsoft.com/office/drawing/2014/main" id="{10884FB7-F8B3-0FEC-37A2-AA0B0333C9D9}"/>
              </a:ext>
            </a:extLst>
          </p:cNvPr>
          <p:cNvCxnSpPr>
            <a:cxnSpLocks/>
            <a:endCxn id="25" idx="1"/>
          </p:cNvCxnSpPr>
          <p:nvPr/>
        </p:nvCxnSpPr>
        <p:spPr>
          <a:xfrm>
            <a:off x="5437534" y="4283430"/>
            <a:ext cx="912466" cy="1322748"/>
          </a:xfrm>
          <a:prstGeom prst="straightConnector1">
            <a:avLst/>
          </a:prstGeom>
          <a:ln w="101600">
            <a:tailEnd type="triangle"/>
          </a:ln>
        </p:spPr>
        <p:style>
          <a:lnRef idx="2">
            <a:schemeClr val="accent1"/>
          </a:lnRef>
          <a:fillRef idx="0">
            <a:schemeClr val="accent1"/>
          </a:fillRef>
          <a:effectRef idx="1">
            <a:schemeClr val="accent1"/>
          </a:effectRef>
          <a:fontRef idx="minor">
            <a:schemeClr val="tx1"/>
          </a:fontRef>
        </p:style>
      </p:cxnSp>
      <p:cxnSp>
        <p:nvCxnSpPr>
          <p:cNvPr id="41" name="直線矢印コネクタ 40">
            <a:extLst>
              <a:ext uri="{FF2B5EF4-FFF2-40B4-BE49-F238E27FC236}">
                <a16:creationId xmlns:a16="http://schemas.microsoft.com/office/drawing/2014/main" id="{45EA0A52-313C-54B1-9AA8-E9371B3D63E8}"/>
              </a:ext>
            </a:extLst>
          </p:cNvPr>
          <p:cNvCxnSpPr>
            <a:cxnSpLocks/>
          </p:cNvCxnSpPr>
          <p:nvPr/>
        </p:nvCxnSpPr>
        <p:spPr>
          <a:xfrm flipV="1">
            <a:off x="8457603" y="4056043"/>
            <a:ext cx="978497" cy="1550134"/>
          </a:xfrm>
          <a:prstGeom prst="straightConnector1">
            <a:avLst/>
          </a:prstGeom>
          <a:ln w="101600">
            <a:tailEnd type="triangle"/>
          </a:ln>
        </p:spPr>
        <p:style>
          <a:lnRef idx="2">
            <a:schemeClr val="accent1"/>
          </a:lnRef>
          <a:fillRef idx="0">
            <a:schemeClr val="accent1"/>
          </a:fillRef>
          <a:effectRef idx="1">
            <a:schemeClr val="accent1"/>
          </a:effectRef>
          <a:fontRef idx="minor">
            <a:schemeClr val="tx1"/>
          </a:fontRef>
        </p:style>
      </p:cxnSp>
      <p:cxnSp>
        <p:nvCxnSpPr>
          <p:cNvPr id="42" name="直線矢印コネクタ 41">
            <a:extLst>
              <a:ext uri="{FF2B5EF4-FFF2-40B4-BE49-F238E27FC236}">
                <a16:creationId xmlns:a16="http://schemas.microsoft.com/office/drawing/2014/main" id="{69EA921D-F341-BBF8-AF67-066F80E07C09}"/>
              </a:ext>
            </a:extLst>
          </p:cNvPr>
          <p:cNvCxnSpPr>
            <a:cxnSpLocks/>
          </p:cNvCxnSpPr>
          <p:nvPr/>
        </p:nvCxnSpPr>
        <p:spPr>
          <a:xfrm>
            <a:off x="8457603" y="2405043"/>
            <a:ext cx="889597" cy="1226976"/>
          </a:xfrm>
          <a:prstGeom prst="straightConnector1">
            <a:avLst/>
          </a:prstGeom>
          <a:ln w="101600">
            <a:tailEnd type="triangle"/>
          </a:ln>
        </p:spPr>
        <p:style>
          <a:lnRef idx="2">
            <a:schemeClr val="accent1"/>
          </a:lnRef>
          <a:fillRef idx="0">
            <a:schemeClr val="accent1"/>
          </a:fillRef>
          <a:effectRef idx="1">
            <a:schemeClr val="accent1"/>
          </a:effectRef>
          <a:fontRef idx="minor">
            <a:schemeClr val="tx1"/>
          </a:fontRef>
        </p:style>
      </p:cxnSp>
      <p:sp>
        <p:nvSpPr>
          <p:cNvPr id="46" name="テキスト ボックス 45">
            <a:extLst>
              <a:ext uri="{FF2B5EF4-FFF2-40B4-BE49-F238E27FC236}">
                <a16:creationId xmlns:a16="http://schemas.microsoft.com/office/drawing/2014/main" id="{5E51414D-E610-55A0-F30A-C4C17C03B920}"/>
              </a:ext>
            </a:extLst>
          </p:cNvPr>
          <p:cNvSpPr txBox="1"/>
          <p:nvPr/>
        </p:nvSpPr>
        <p:spPr>
          <a:xfrm>
            <a:off x="3550820" y="2181902"/>
            <a:ext cx="2409452" cy="769441"/>
          </a:xfrm>
          <a:prstGeom prst="rect">
            <a:avLst/>
          </a:prstGeom>
          <a:noFill/>
        </p:spPr>
        <p:txBody>
          <a:bodyPr wrap="square" rtlCol="0">
            <a:spAutoFit/>
          </a:bodyPr>
          <a:lstStyle/>
          <a:p>
            <a:r>
              <a:rPr kumimoji="1" lang="ja-JP" altLang="en-US" sz="2200" b="1" dirty="0"/>
              <a:t>顔の</a:t>
            </a:r>
            <a:r>
              <a:rPr kumimoji="1" lang="en-US" altLang="ja-JP" sz="2200" b="1" dirty="0"/>
              <a:t>Landmark</a:t>
            </a:r>
          </a:p>
          <a:p>
            <a:r>
              <a:rPr lang="en-US" altLang="ja-JP" sz="2200" b="1" dirty="0"/>
              <a:t>        </a:t>
            </a:r>
            <a:r>
              <a:rPr kumimoji="1" lang="ja-JP" altLang="en-US" sz="2200" b="1" dirty="0"/>
              <a:t>検出</a:t>
            </a:r>
          </a:p>
        </p:txBody>
      </p:sp>
      <p:sp>
        <p:nvSpPr>
          <p:cNvPr id="47" name="テキスト ボックス 46">
            <a:extLst>
              <a:ext uri="{FF2B5EF4-FFF2-40B4-BE49-F238E27FC236}">
                <a16:creationId xmlns:a16="http://schemas.microsoft.com/office/drawing/2014/main" id="{F2FA79CB-2CDF-AB54-4349-63CB4E4E4B99}"/>
              </a:ext>
            </a:extLst>
          </p:cNvPr>
          <p:cNvSpPr txBox="1"/>
          <p:nvPr/>
        </p:nvSpPr>
        <p:spPr>
          <a:xfrm>
            <a:off x="6725498" y="1221324"/>
            <a:ext cx="1460500" cy="430887"/>
          </a:xfrm>
          <a:prstGeom prst="rect">
            <a:avLst/>
          </a:prstGeom>
          <a:noFill/>
        </p:spPr>
        <p:txBody>
          <a:bodyPr wrap="square" rtlCol="0">
            <a:spAutoFit/>
          </a:bodyPr>
          <a:lstStyle/>
          <a:p>
            <a:r>
              <a:rPr lang="ja-JP" altLang="en-US" sz="2200" b="1" dirty="0"/>
              <a:t>視線推定</a:t>
            </a:r>
            <a:endParaRPr kumimoji="1" lang="en-US" altLang="ja-JP" sz="2200" b="1" dirty="0"/>
          </a:p>
        </p:txBody>
      </p:sp>
      <p:sp>
        <p:nvSpPr>
          <p:cNvPr id="48" name="テキスト ボックス 47">
            <a:extLst>
              <a:ext uri="{FF2B5EF4-FFF2-40B4-BE49-F238E27FC236}">
                <a16:creationId xmlns:a16="http://schemas.microsoft.com/office/drawing/2014/main" id="{E8AAC425-8B74-BDDD-CE4B-FED6179C8A5E}"/>
              </a:ext>
            </a:extLst>
          </p:cNvPr>
          <p:cNvSpPr txBox="1"/>
          <p:nvPr/>
        </p:nvSpPr>
        <p:spPr>
          <a:xfrm>
            <a:off x="6776034" y="4343033"/>
            <a:ext cx="1460500" cy="430887"/>
          </a:xfrm>
          <a:prstGeom prst="rect">
            <a:avLst/>
          </a:prstGeom>
          <a:noFill/>
        </p:spPr>
        <p:txBody>
          <a:bodyPr wrap="square" rtlCol="0">
            <a:spAutoFit/>
          </a:bodyPr>
          <a:lstStyle/>
          <a:p>
            <a:r>
              <a:rPr lang="ja-JP" altLang="en-US" sz="2200" b="1" dirty="0"/>
              <a:t>脈拍推定</a:t>
            </a:r>
            <a:endParaRPr kumimoji="1" lang="en-US" altLang="ja-JP" sz="2200" b="1" dirty="0"/>
          </a:p>
        </p:txBody>
      </p:sp>
      <p:sp>
        <p:nvSpPr>
          <p:cNvPr id="49" name="テキスト ボックス 48">
            <a:extLst>
              <a:ext uri="{FF2B5EF4-FFF2-40B4-BE49-F238E27FC236}">
                <a16:creationId xmlns:a16="http://schemas.microsoft.com/office/drawing/2014/main" id="{D0D6C5A9-78F0-2A35-9C32-50B4A625CE1F}"/>
              </a:ext>
            </a:extLst>
          </p:cNvPr>
          <p:cNvSpPr txBox="1"/>
          <p:nvPr/>
        </p:nvSpPr>
        <p:spPr>
          <a:xfrm>
            <a:off x="10103698" y="2040586"/>
            <a:ext cx="1460500" cy="430887"/>
          </a:xfrm>
          <a:prstGeom prst="rect">
            <a:avLst/>
          </a:prstGeom>
          <a:noFill/>
        </p:spPr>
        <p:txBody>
          <a:bodyPr wrap="square" rtlCol="0">
            <a:spAutoFit/>
          </a:bodyPr>
          <a:lstStyle/>
          <a:p>
            <a:r>
              <a:rPr kumimoji="1" lang="ja-JP" altLang="en-US" sz="2200" b="1" dirty="0"/>
              <a:t>出力結果</a:t>
            </a:r>
            <a:endParaRPr kumimoji="1" lang="en-US" altLang="ja-JP" sz="2200" b="1" dirty="0"/>
          </a:p>
        </p:txBody>
      </p:sp>
      <p:sp>
        <p:nvSpPr>
          <p:cNvPr id="4" name="正方形/長方形 3">
            <a:extLst>
              <a:ext uri="{FF2B5EF4-FFF2-40B4-BE49-F238E27FC236}">
                <a16:creationId xmlns:a16="http://schemas.microsoft.com/office/drawing/2014/main" id="{CFA23A4E-6E91-30F2-F4F7-1AB57F322FA9}"/>
              </a:ext>
            </a:extLst>
          </p:cNvPr>
          <p:cNvSpPr/>
          <p:nvPr/>
        </p:nvSpPr>
        <p:spPr>
          <a:xfrm>
            <a:off x="8918228" y="1109178"/>
            <a:ext cx="3133484" cy="5372100"/>
          </a:xfrm>
          <a:prstGeom prst="rect">
            <a:avLst/>
          </a:prstGeom>
          <a:solidFill>
            <a:schemeClr val="bg2">
              <a:alpha val="4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966AA330-B43C-0269-ED3B-2CDA16288ACE}"/>
              </a:ext>
            </a:extLst>
          </p:cNvPr>
          <p:cNvSpPr/>
          <p:nvPr/>
        </p:nvSpPr>
        <p:spPr>
          <a:xfrm>
            <a:off x="333738" y="1109178"/>
            <a:ext cx="5474240" cy="5372101"/>
          </a:xfrm>
          <a:prstGeom prst="rect">
            <a:avLst/>
          </a:prstGeom>
          <a:solidFill>
            <a:schemeClr val="bg2">
              <a:alpha val="4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C422EA5D-2141-0995-24BF-44AB5C8FB609}"/>
              </a:ext>
            </a:extLst>
          </p:cNvPr>
          <p:cNvPicPr>
            <a:picLocks noChangeAspect="1"/>
          </p:cNvPicPr>
          <p:nvPr/>
        </p:nvPicPr>
        <p:blipFill>
          <a:blip r:embed="rId11"/>
          <a:stretch>
            <a:fillRect/>
          </a:stretch>
        </p:blipFill>
        <p:spPr>
          <a:xfrm>
            <a:off x="5807978" y="1086915"/>
            <a:ext cx="3138196" cy="2354418"/>
          </a:xfrm>
          <a:prstGeom prst="rect">
            <a:avLst/>
          </a:prstGeom>
        </p:spPr>
      </p:pic>
      <p:sp>
        <p:nvSpPr>
          <p:cNvPr id="10" name="タイトル 1">
            <a:extLst>
              <a:ext uri="{FF2B5EF4-FFF2-40B4-BE49-F238E27FC236}">
                <a16:creationId xmlns:a16="http://schemas.microsoft.com/office/drawing/2014/main" id="{4AE0B170-DC26-69C5-5D02-92CD0AC71C0E}"/>
              </a:ext>
            </a:extLst>
          </p:cNvPr>
          <p:cNvSpPr>
            <a:spLocks noGrp="1"/>
          </p:cNvSpPr>
          <p:nvPr>
            <p:ph type="title"/>
          </p:nvPr>
        </p:nvSpPr>
        <p:spPr>
          <a:xfrm>
            <a:off x="333738" y="-69950"/>
            <a:ext cx="4976425" cy="1419594"/>
          </a:xfrm>
        </p:spPr>
        <p:txBody>
          <a:bodyPr>
            <a:noAutofit/>
          </a:bodyPr>
          <a:lstStyle/>
          <a:p>
            <a:r>
              <a:rPr kumimoji="1" lang="ja-JP" altLang="en-US" b="1" dirty="0">
                <a:solidFill>
                  <a:schemeClr val="accent4">
                    <a:lumMod val="75000"/>
                  </a:schemeClr>
                </a:solidFill>
                <a:latin typeface="Meiryo UI" panose="020B0604030504040204" pitchFamily="50" charset="-128"/>
                <a:ea typeface="Meiryo UI" panose="020B0604030504040204" pitchFamily="50" charset="-128"/>
              </a:rPr>
              <a:t>本システムの概要</a:t>
            </a:r>
          </a:p>
        </p:txBody>
      </p:sp>
      <p:sp>
        <p:nvSpPr>
          <p:cNvPr id="2" name="正方形/長方形 1">
            <a:extLst>
              <a:ext uri="{FF2B5EF4-FFF2-40B4-BE49-F238E27FC236}">
                <a16:creationId xmlns:a16="http://schemas.microsoft.com/office/drawing/2014/main" id="{410CA53A-1B39-B07E-607A-C219FA6B8BA7}"/>
              </a:ext>
            </a:extLst>
          </p:cNvPr>
          <p:cNvSpPr/>
          <p:nvPr/>
        </p:nvSpPr>
        <p:spPr>
          <a:xfrm>
            <a:off x="5999687" y="4207045"/>
            <a:ext cx="2742962" cy="2496752"/>
          </a:xfrm>
          <a:prstGeom prst="rect">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 name="スライド番号プレースホルダー 7">
            <a:extLst>
              <a:ext uri="{FF2B5EF4-FFF2-40B4-BE49-F238E27FC236}">
                <a16:creationId xmlns:a16="http://schemas.microsoft.com/office/drawing/2014/main" id="{C231BB0D-1F0B-8AE8-427C-A92B6A4DB20C}"/>
              </a:ext>
            </a:extLst>
          </p:cNvPr>
          <p:cNvSpPr>
            <a:spLocks noGrp="1"/>
          </p:cNvSpPr>
          <p:nvPr>
            <p:ph type="sldNum" sz="quarter" idx="12"/>
          </p:nvPr>
        </p:nvSpPr>
        <p:spPr/>
        <p:txBody>
          <a:bodyPr/>
          <a:lstStyle/>
          <a:p>
            <a:fld id="{653E5509-87FB-4B28-A874-72CC0BC4E7EC}" type="slidenum">
              <a:rPr kumimoji="1" lang="ja-JP" altLang="en-US" smtClean="0"/>
              <a:t>15</a:t>
            </a:fld>
            <a:endParaRPr kumimoji="1" lang="ja-JP" altLang="en-US"/>
          </a:p>
        </p:txBody>
      </p:sp>
    </p:spTree>
    <p:extLst>
      <p:ext uri="{BB962C8B-B14F-4D97-AF65-F5344CB8AC3E}">
        <p14:creationId xmlns:p14="http://schemas.microsoft.com/office/powerpoint/2010/main" val="2022669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6040A5-3556-4299-33E8-1A7F04C53170}"/>
              </a:ext>
            </a:extLst>
          </p:cNvPr>
          <p:cNvSpPr>
            <a:spLocks noGrp="1"/>
          </p:cNvSpPr>
          <p:nvPr>
            <p:ph type="title"/>
          </p:nvPr>
        </p:nvSpPr>
        <p:spPr/>
        <p:txBody>
          <a:bodyPr/>
          <a:lstStyle/>
          <a:p>
            <a:r>
              <a:rPr kumimoji="1" lang="ja-JP" altLang="en-US" b="1" dirty="0">
                <a:solidFill>
                  <a:schemeClr val="accent4">
                    <a:lumMod val="75000"/>
                  </a:schemeClr>
                </a:solidFill>
                <a:latin typeface="Meiryo UI" panose="020B0604030504040204" pitchFamily="50" charset="-128"/>
                <a:ea typeface="Meiryo UI" panose="020B0604030504040204" pitchFamily="50" charset="-128"/>
              </a:rPr>
              <a:t>脈拍推定</a:t>
            </a:r>
          </a:p>
        </p:txBody>
      </p:sp>
      <p:sp>
        <p:nvSpPr>
          <p:cNvPr id="7" name="テキスト ボックス 6">
            <a:extLst>
              <a:ext uri="{FF2B5EF4-FFF2-40B4-BE49-F238E27FC236}">
                <a16:creationId xmlns:a16="http://schemas.microsoft.com/office/drawing/2014/main" id="{CB74092E-6899-0E38-BF00-2B8F58A8CFEF}"/>
              </a:ext>
            </a:extLst>
          </p:cNvPr>
          <p:cNvSpPr txBox="1"/>
          <p:nvPr/>
        </p:nvSpPr>
        <p:spPr>
          <a:xfrm>
            <a:off x="0" y="1359025"/>
            <a:ext cx="7467599" cy="1215204"/>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Char char="•"/>
              <a:tabLst/>
            </a:pPr>
            <a:r>
              <a:rPr kumimoji="0" lang="ja-JP" altLang="ja-JP" sz="2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Eulerian Video Magnification (EVM)</a:t>
            </a:r>
            <a:r>
              <a:rPr kumimoji="0" lang="ja-JP" altLang="en-US" sz="2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a:t>
            </a:r>
            <a:endParaRPr kumimoji="0" lang="ja-JP" altLang="ja-JP" sz="2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ct val="150000"/>
              </a:lnSpc>
              <a:spcBef>
                <a:spcPct val="0"/>
              </a:spcBef>
              <a:spcAft>
                <a:spcPct val="0"/>
              </a:spcAft>
              <a:buClrTx/>
              <a:buSzTx/>
              <a:tabLst/>
            </a:pPr>
            <a:r>
              <a:rPr kumimoji="0" lang="ja-JP" altLang="en-US"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   ・</a:t>
            </a:r>
            <a:r>
              <a:rPr kumimoji="0" lang="ja-JP" altLang="ja-JP"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映像内の「目に見えない色変化</a:t>
            </a:r>
            <a:r>
              <a:rPr kumimoji="0" lang="en-US" altLang="ja-JP"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a:t>
            </a:r>
            <a:r>
              <a:rPr kumimoji="0" lang="ja-JP" altLang="en-US"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血流</a:t>
            </a:r>
            <a:r>
              <a:rPr kumimoji="0" lang="en-US" altLang="ja-JP"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a:t>
            </a:r>
            <a:r>
              <a:rPr kumimoji="0" lang="ja-JP" altLang="ja-JP"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」を増幅する技術</a:t>
            </a:r>
            <a:endParaRPr kumimoji="0" lang="en-US" altLang="ja-JP"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8C829629-FE3C-8869-E574-0E3338AA6505}"/>
              </a:ext>
            </a:extLst>
          </p:cNvPr>
          <p:cNvSpPr txBox="1"/>
          <p:nvPr/>
        </p:nvSpPr>
        <p:spPr>
          <a:xfrm>
            <a:off x="64123" y="3482240"/>
            <a:ext cx="6115050" cy="1215204"/>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Char char="•"/>
              <a:tabLst/>
            </a:pPr>
            <a:r>
              <a:rPr kumimoji="0" lang="ja-JP" altLang="ja-JP" sz="2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ROI</a:t>
            </a:r>
            <a:r>
              <a:rPr kumimoji="0" lang="en-US" altLang="ja-JP" sz="2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 (Region of Interest)</a:t>
            </a:r>
            <a:r>
              <a:rPr kumimoji="0" lang="ja-JP" altLang="en-US" sz="2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a:t>
            </a:r>
          </a:p>
          <a:p>
            <a:pPr marL="0" marR="0" lvl="0" indent="0" algn="l" defTabSz="914400" rtl="0" eaLnBrk="0" fontAlgn="base" latinLnBrk="0" hangingPunct="0">
              <a:lnSpc>
                <a:spcPct val="150000"/>
              </a:lnSpc>
              <a:spcBef>
                <a:spcPct val="0"/>
              </a:spcBef>
              <a:spcAft>
                <a:spcPct val="0"/>
              </a:spcAft>
              <a:buClrTx/>
              <a:buSzTx/>
              <a:tabLst/>
            </a:pPr>
            <a:r>
              <a:rPr kumimoji="0" lang="ja-JP" altLang="en-US" sz="24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  </a:t>
            </a:r>
            <a:r>
              <a:rPr kumimoji="0" lang="ja-JP" altLang="ja-JP" sz="24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MediaPipeで特定した頬領域を利用</a:t>
            </a:r>
            <a:r>
              <a:rPr kumimoji="0" lang="ja-JP" altLang="en-US" sz="24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する</a:t>
            </a:r>
            <a:endParaRPr kumimoji="0" lang="ja-JP" altLang="ja-JP" sz="24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pic>
        <p:nvPicPr>
          <p:cNvPr id="13" name="グラフィックス 12" descr="普通の顔 (塗りつぶしなし) 単色塗りつぶし">
            <a:extLst>
              <a:ext uri="{FF2B5EF4-FFF2-40B4-BE49-F238E27FC236}">
                <a16:creationId xmlns:a16="http://schemas.microsoft.com/office/drawing/2014/main" id="{E223B584-662B-EF7A-193C-0C6011F732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91401" y="3285744"/>
            <a:ext cx="3416300" cy="3416300"/>
          </a:xfrm>
          <a:prstGeom prst="rect">
            <a:avLst/>
          </a:prstGeom>
        </p:spPr>
      </p:pic>
      <p:sp>
        <p:nvSpPr>
          <p:cNvPr id="15" name="正方形/長方形 14">
            <a:extLst>
              <a:ext uri="{FF2B5EF4-FFF2-40B4-BE49-F238E27FC236}">
                <a16:creationId xmlns:a16="http://schemas.microsoft.com/office/drawing/2014/main" id="{DED1157B-C33D-AFD4-A457-BA98C5BFD679}"/>
              </a:ext>
            </a:extLst>
          </p:cNvPr>
          <p:cNvSpPr/>
          <p:nvPr/>
        </p:nvSpPr>
        <p:spPr>
          <a:xfrm>
            <a:off x="7721599" y="5136329"/>
            <a:ext cx="800098" cy="812825"/>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F6493E8F-0136-2A48-8444-67D86F4DE4F7}"/>
              </a:ext>
            </a:extLst>
          </p:cNvPr>
          <p:cNvSpPr/>
          <p:nvPr/>
        </p:nvSpPr>
        <p:spPr>
          <a:xfrm>
            <a:off x="9756153" y="5136329"/>
            <a:ext cx="800098" cy="812825"/>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D46E4F4A-4D03-38BF-8682-E397B7BE5899}"/>
              </a:ext>
            </a:extLst>
          </p:cNvPr>
          <p:cNvSpPr txBox="1"/>
          <p:nvPr/>
        </p:nvSpPr>
        <p:spPr>
          <a:xfrm>
            <a:off x="7917207" y="6359585"/>
            <a:ext cx="3797300" cy="400110"/>
          </a:xfrm>
          <a:prstGeom prst="rect">
            <a:avLst/>
          </a:prstGeom>
          <a:noFill/>
        </p:spPr>
        <p:txBody>
          <a:bodyPr wrap="square" rtlCol="0">
            <a:spAutoFit/>
          </a:bodyPr>
          <a:lstStyle/>
          <a:p>
            <a:r>
              <a:rPr kumimoji="1" lang="en-US" altLang="ja-JP" sz="2000" b="1" dirty="0">
                <a:solidFill>
                  <a:schemeClr val="accent6"/>
                </a:solidFill>
                <a:latin typeface="Meiryo UI" panose="020B0604030504040204" pitchFamily="50" charset="-128"/>
                <a:ea typeface="Meiryo UI" panose="020B0604030504040204" pitchFamily="50" charset="-128"/>
              </a:rPr>
              <a:t>ROI</a:t>
            </a:r>
            <a:r>
              <a:rPr kumimoji="1" lang="ja-JP" altLang="en-US" sz="2000" b="1" dirty="0">
                <a:solidFill>
                  <a:schemeClr val="accent6"/>
                </a:solidFill>
                <a:latin typeface="Meiryo UI" panose="020B0604030504040204" pitchFamily="50" charset="-128"/>
                <a:ea typeface="Meiryo UI" panose="020B0604030504040204" pitchFamily="50" charset="-128"/>
              </a:rPr>
              <a:t>：解析対象領域</a:t>
            </a:r>
          </a:p>
        </p:txBody>
      </p:sp>
      <p:cxnSp>
        <p:nvCxnSpPr>
          <p:cNvPr id="19" name="直線コネクタ 18">
            <a:extLst>
              <a:ext uri="{FF2B5EF4-FFF2-40B4-BE49-F238E27FC236}">
                <a16:creationId xmlns:a16="http://schemas.microsoft.com/office/drawing/2014/main" id="{DD920BFB-A68B-2B0C-FAB8-B78A426EC2D2}"/>
              </a:ext>
            </a:extLst>
          </p:cNvPr>
          <p:cNvCxnSpPr>
            <a:cxnSpLocks/>
            <a:stCxn id="15" idx="2"/>
          </p:cNvCxnSpPr>
          <p:nvPr/>
        </p:nvCxnSpPr>
        <p:spPr>
          <a:xfrm>
            <a:off x="8121648" y="5949154"/>
            <a:ext cx="325750" cy="410431"/>
          </a:xfrm>
          <a:prstGeom prst="line">
            <a:avLst/>
          </a:prstGeom>
          <a:ln w="11430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AD7979C9-BF6E-E871-6D7A-1F2EA0AA4E4A}"/>
              </a:ext>
            </a:extLst>
          </p:cNvPr>
          <p:cNvCxnSpPr>
            <a:cxnSpLocks/>
            <a:stCxn id="17" idx="0"/>
            <a:endCxn id="16" idx="2"/>
          </p:cNvCxnSpPr>
          <p:nvPr/>
        </p:nvCxnSpPr>
        <p:spPr>
          <a:xfrm flipV="1">
            <a:off x="9815857" y="5949154"/>
            <a:ext cx="340345" cy="410431"/>
          </a:xfrm>
          <a:prstGeom prst="line">
            <a:avLst/>
          </a:prstGeom>
          <a:ln w="114300">
            <a:solidFill>
              <a:schemeClr val="accent6"/>
            </a:solidFill>
          </a:ln>
        </p:spPr>
        <p:style>
          <a:lnRef idx="2">
            <a:schemeClr val="accent1"/>
          </a:lnRef>
          <a:fillRef idx="0">
            <a:schemeClr val="accent1"/>
          </a:fillRef>
          <a:effectRef idx="1">
            <a:schemeClr val="accent1"/>
          </a:effectRef>
          <a:fontRef idx="minor">
            <a:schemeClr val="tx1"/>
          </a:fontRef>
        </p:style>
      </p:cxnSp>
      <p:sp>
        <p:nvSpPr>
          <p:cNvPr id="30" name="テキスト ボックス 29">
            <a:extLst>
              <a:ext uri="{FF2B5EF4-FFF2-40B4-BE49-F238E27FC236}">
                <a16:creationId xmlns:a16="http://schemas.microsoft.com/office/drawing/2014/main" id="{2E8906AC-5B0F-6723-C759-9DA990EDF4A4}"/>
              </a:ext>
            </a:extLst>
          </p:cNvPr>
          <p:cNvSpPr txBox="1"/>
          <p:nvPr/>
        </p:nvSpPr>
        <p:spPr>
          <a:xfrm>
            <a:off x="247650" y="5031387"/>
            <a:ext cx="7622548" cy="1122871"/>
          </a:xfrm>
          <a:prstGeom prst="rect">
            <a:avLst/>
          </a:prstGeom>
          <a:noFill/>
        </p:spPr>
        <p:txBody>
          <a:bodyPr wrap="square" rtlCol="0">
            <a:spAutoFit/>
          </a:bodyPr>
          <a:lstStyle/>
          <a:p>
            <a:pPr lvl="0" eaLnBrk="0" fontAlgn="base" hangingPunct="0">
              <a:lnSpc>
                <a:spcPct val="150000"/>
              </a:lnSpc>
              <a:spcBef>
                <a:spcPct val="0"/>
              </a:spcBef>
              <a:spcAft>
                <a:spcPct val="0"/>
              </a:spcAft>
              <a:buFontTx/>
              <a:buChar char="•"/>
            </a:pPr>
            <a:r>
              <a:rPr kumimoji="0" lang="ja-JP" altLang="ja-JP" sz="2400" dirty="0">
                <a:latin typeface="Meiryo UI" panose="020B0604030504040204" pitchFamily="50" charset="-128"/>
                <a:ea typeface="Meiryo UI" panose="020B0604030504040204" pitchFamily="50" charset="-128"/>
              </a:rPr>
              <a:t>目や口はよく動くため、脈拍推定の邪魔になる（ノイズ）</a:t>
            </a:r>
          </a:p>
          <a:p>
            <a:pPr lvl="0" eaLnBrk="0" fontAlgn="base" hangingPunct="0">
              <a:lnSpc>
                <a:spcPct val="150000"/>
              </a:lnSpc>
              <a:spcBef>
                <a:spcPct val="0"/>
              </a:spcBef>
              <a:spcAft>
                <a:spcPct val="0"/>
              </a:spcAft>
              <a:buFontTx/>
              <a:buChar char="•"/>
            </a:pPr>
            <a:r>
              <a:rPr kumimoji="0" lang="ja-JP" altLang="ja-JP" sz="2400" dirty="0">
                <a:latin typeface="Meiryo UI" panose="020B0604030504040204" pitchFamily="50" charset="-128"/>
                <a:ea typeface="Meiryo UI" panose="020B0604030504040204" pitchFamily="50" charset="-128"/>
              </a:rPr>
              <a:t>頬は動きが少なく、毛細血管の血流変化を捉えやすい</a:t>
            </a:r>
            <a:endParaRPr kumimoji="1" lang="ja-JP" altLang="en-US" sz="2400" dirty="0">
              <a:latin typeface="Meiryo UI" panose="020B0604030504040204" pitchFamily="50" charset="-128"/>
              <a:ea typeface="Meiryo UI" panose="020B0604030504040204" pitchFamily="50" charset="-128"/>
            </a:endParaRPr>
          </a:p>
        </p:txBody>
      </p:sp>
      <p:pic>
        <p:nvPicPr>
          <p:cNvPr id="38" name="face">
            <a:hlinkClick r:id="" action="ppaction://media"/>
            <a:extLst>
              <a:ext uri="{FF2B5EF4-FFF2-40B4-BE49-F238E27FC236}">
                <a16:creationId xmlns:a16="http://schemas.microsoft.com/office/drawing/2014/main" id="{05EAC791-C812-80DC-A362-5727AB209A0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988690" y="365125"/>
            <a:ext cx="2203310" cy="2470378"/>
          </a:xfrm>
          <a:prstGeom prst="rect">
            <a:avLst/>
          </a:prstGeom>
        </p:spPr>
      </p:pic>
      <p:pic>
        <p:nvPicPr>
          <p:cNvPr id="39" name="face">
            <a:hlinkClick r:id="" action="ppaction://media"/>
            <a:extLst>
              <a:ext uri="{FF2B5EF4-FFF2-40B4-BE49-F238E27FC236}">
                <a16:creationId xmlns:a16="http://schemas.microsoft.com/office/drawing/2014/main" id="{FDEC4624-DFCF-79A0-7E58-D145763535D4}"/>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7614198" y="350366"/>
            <a:ext cx="2201659" cy="2468527"/>
          </a:xfrm>
          <a:prstGeom prst="rect">
            <a:avLst/>
          </a:prstGeom>
        </p:spPr>
      </p:pic>
      <p:sp>
        <p:nvSpPr>
          <p:cNvPr id="40" name="テキスト ボックス 39">
            <a:extLst>
              <a:ext uri="{FF2B5EF4-FFF2-40B4-BE49-F238E27FC236}">
                <a16:creationId xmlns:a16="http://schemas.microsoft.com/office/drawing/2014/main" id="{1B74C380-197B-F6B1-1F62-4A3485B36406}"/>
              </a:ext>
            </a:extLst>
          </p:cNvPr>
          <p:cNvSpPr txBox="1"/>
          <p:nvPr/>
        </p:nvSpPr>
        <p:spPr>
          <a:xfrm>
            <a:off x="8337552" y="2931301"/>
            <a:ext cx="800098" cy="461665"/>
          </a:xfrm>
          <a:prstGeom prst="rect">
            <a:avLst/>
          </a:prstGeom>
          <a:noFill/>
        </p:spPr>
        <p:txBody>
          <a:bodyPr wrap="square" rtlCol="0">
            <a:spAutoFit/>
          </a:bodyPr>
          <a:lstStyle/>
          <a:p>
            <a:r>
              <a:rPr kumimoji="1" lang="ja-JP" altLang="en-US" sz="2400" dirty="0">
                <a:latin typeface="Meiryo UI" panose="020B0604030504040204" pitchFamily="50" charset="-128"/>
                <a:ea typeface="Meiryo UI" panose="020B0604030504040204" pitchFamily="50" charset="-128"/>
              </a:rPr>
              <a:t>入力</a:t>
            </a:r>
          </a:p>
        </p:txBody>
      </p:sp>
      <p:sp>
        <p:nvSpPr>
          <p:cNvPr id="41" name="テキスト ボックス 40">
            <a:extLst>
              <a:ext uri="{FF2B5EF4-FFF2-40B4-BE49-F238E27FC236}">
                <a16:creationId xmlns:a16="http://schemas.microsoft.com/office/drawing/2014/main" id="{50705416-239E-0DF7-A3A4-6F08A0A6C77F}"/>
              </a:ext>
            </a:extLst>
          </p:cNvPr>
          <p:cNvSpPr txBox="1"/>
          <p:nvPr/>
        </p:nvSpPr>
        <p:spPr>
          <a:xfrm>
            <a:off x="10690296" y="2923875"/>
            <a:ext cx="800098" cy="461665"/>
          </a:xfrm>
          <a:prstGeom prst="rect">
            <a:avLst/>
          </a:prstGeom>
          <a:noFill/>
        </p:spPr>
        <p:txBody>
          <a:bodyPr wrap="square" rtlCol="0">
            <a:spAutoFit/>
          </a:bodyPr>
          <a:lstStyle/>
          <a:p>
            <a:r>
              <a:rPr lang="ja-JP" altLang="en-US" sz="2400" dirty="0">
                <a:latin typeface="Meiryo UI" panose="020B0604030504040204" pitchFamily="50" charset="-128"/>
                <a:ea typeface="Meiryo UI" panose="020B0604030504040204" pitchFamily="50" charset="-128"/>
              </a:rPr>
              <a:t>出力</a:t>
            </a:r>
            <a:endParaRPr kumimoji="1" lang="ja-JP" altLang="en-US" sz="2400" dirty="0">
              <a:latin typeface="Meiryo UI" panose="020B0604030504040204" pitchFamily="50" charset="-128"/>
              <a:ea typeface="Meiryo UI" panose="020B0604030504040204" pitchFamily="50" charset="-128"/>
            </a:endParaRPr>
          </a:p>
        </p:txBody>
      </p:sp>
      <p:sp>
        <p:nvSpPr>
          <p:cNvPr id="42" name="スライド番号プレースホルダー 41">
            <a:extLst>
              <a:ext uri="{FF2B5EF4-FFF2-40B4-BE49-F238E27FC236}">
                <a16:creationId xmlns:a16="http://schemas.microsoft.com/office/drawing/2014/main" id="{1C21EE27-18B1-0CBC-BDFE-37883EC70AA2}"/>
              </a:ext>
            </a:extLst>
          </p:cNvPr>
          <p:cNvSpPr>
            <a:spLocks noGrp="1"/>
          </p:cNvSpPr>
          <p:nvPr>
            <p:ph type="sldNum" sz="quarter" idx="12"/>
          </p:nvPr>
        </p:nvSpPr>
        <p:spPr/>
        <p:txBody>
          <a:bodyPr/>
          <a:lstStyle/>
          <a:p>
            <a:fld id="{653E5509-87FB-4B28-A874-72CC0BC4E7EC}" type="slidenum">
              <a:rPr kumimoji="1" lang="ja-JP" altLang="en-US" smtClean="0"/>
              <a:t>16</a:t>
            </a:fld>
            <a:endParaRPr kumimoji="1" lang="ja-JP" altLang="en-US"/>
          </a:p>
        </p:txBody>
      </p:sp>
      <p:sp>
        <p:nvSpPr>
          <p:cNvPr id="3" name="テキスト ボックス 2">
            <a:extLst>
              <a:ext uri="{FF2B5EF4-FFF2-40B4-BE49-F238E27FC236}">
                <a16:creationId xmlns:a16="http://schemas.microsoft.com/office/drawing/2014/main" id="{B4A11EF4-3834-54B9-0E2F-EB50B8D3ABAF}"/>
              </a:ext>
            </a:extLst>
          </p:cNvPr>
          <p:cNvSpPr txBox="1"/>
          <p:nvPr/>
        </p:nvSpPr>
        <p:spPr>
          <a:xfrm>
            <a:off x="1621972" y="2646562"/>
            <a:ext cx="6988628" cy="523220"/>
          </a:xfrm>
          <a:prstGeom prst="rect">
            <a:avLst/>
          </a:prstGeom>
          <a:noFill/>
        </p:spPr>
        <p:txBody>
          <a:bodyPr wrap="square" rtlCol="0">
            <a:spAutoFit/>
          </a:bodyPr>
          <a:lstStyle/>
          <a:p>
            <a:r>
              <a:rPr kumimoji="1" lang="ja-JP" altLang="en-US" sz="2800" b="1" dirty="0">
                <a:latin typeface="Meiryo UI" panose="020B0604030504040204" pitchFamily="50" charset="-128"/>
                <a:ea typeface="Meiryo UI" panose="020B0604030504040204" pitchFamily="50" charset="-128"/>
              </a:rPr>
              <a:t>本システムでは</a:t>
            </a:r>
            <a:r>
              <a:rPr kumimoji="1" lang="en-US" altLang="ja-JP" sz="2800" b="1" dirty="0">
                <a:latin typeface="Meiryo UI" panose="020B0604030504040204" pitchFamily="50" charset="-128"/>
                <a:ea typeface="Meiryo UI" panose="020B0604030504040204" pitchFamily="50" charset="-128"/>
              </a:rPr>
              <a:t>BPM</a:t>
            </a:r>
            <a:r>
              <a:rPr kumimoji="1" lang="ja-JP" altLang="en-US" sz="2800" b="1" dirty="0">
                <a:latin typeface="Meiryo UI" panose="020B0604030504040204" pitchFamily="50" charset="-128"/>
                <a:ea typeface="Meiryo UI" panose="020B0604030504040204" pitchFamily="50" charset="-128"/>
              </a:rPr>
              <a:t>推定</a:t>
            </a:r>
          </a:p>
        </p:txBody>
      </p:sp>
      <p:cxnSp>
        <p:nvCxnSpPr>
          <p:cNvPr id="5" name="直線矢印コネクタ 4">
            <a:extLst>
              <a:ext uri="{FF2B5EF4-FFF2-40B4-BE49-F238E27FC236}">
                <a16:creationId xmlns:a16="http://schemas.microsoft.com/office/drawing/2014/main" id="{0AED16E0-F53C-463C-EB22-FFA04A3B942E}"/>
              </a:ext>
            </a:extLst>
          </p:cNvPr>
          <p:cNvCxnSpPr>
            <a:cxnSpLocks/>
            <a:endCxn id="3" idx="1"/>
          </p:cNvCxnSpPr>
          <p:nvPr/>
        </p:nvCxnSpPr>
        <p:spPr>
          <a:xfrm>
            <a:off x="537029" y="2908172"/>
            <a:ext cx="1084943"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323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
                                        <p:tgtEl>
                                          <p:spTgt spid="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2" presetClass="mediacall" presetSubtype="0" fill="hold" nodeType="withEffect">
                                  <p:stCondLst>
                                    <p:cond delay="0"/>
                                  </p:stCondLst>
                                  <p:childTnLst>
                                    <p:cmd type="call" cmd="togglePause">
                                      <p:cBhvr>
                                        <p:cTn id="21" dur="1" fill="hold"/>
                                        <p:tgtEl>
                                          <p:spTgt spid="39"/>
                                        </p:tgtEl>
                                      </p:cBhvr>
                                    </p:cmd>
                                  </p:childTnLst>
                                </p:cTn>
                              </p:par>
                              <p:par>
                                <p:cTn id="22" presetID="2" presetClass="mediacall" presetSubtype="0" fill="hold" nodeType="withEffect">
                                  <p:stCondLst>
                                    <p:cond delay="0"/>
                                  </p:stCondLst>
                                  <p:childTnLst>
                                    <p:cmd type="call" cmd="togglePause">
                                      <p:cBhvr>
                                        <p:cTn id="23" dur="1" fill="hold"/>
                                        <p:tgtEl>
                                          <p:spTgt spid="38"/>
                                        </p:tgtEl>
                                      </p:cBhvr>
                                    </p:cmd>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par>
                                <p:cTn id="47" presetID="10"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0">
                                            <p:txEl>
                                              <p:pRg st="0" end="0"/>
                                            </p:txEl>
                                          </p:spTgt>
                                        </p:tgtEl>
                                        <p:attrNameLst>
                                          <p:attrName>style.visibility</p:attrName>
                                        </p:attrNameLst>
                                      </p:cBhvr>
                                      <p:to>
                                        <p:strVal val="visible"/>
                                      </p:to>
                                    </p:set>
                                    <p:animEffect transition="in" filter="fade">
                                      <p:cBhvr>
                                        <p:cTn id="57" dur="500"/>
                                        <p:tgtEl>
                                          <p:spTgt spid="30">
                                            <p:txEl>
                                              <p:pRg st="0" end="0"/>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0">
                                            <p:txEl>
                                              <p:pRg st="1" end="1"/>
                                            </p:txEl>
                                          </p:spTgt>
                                        </p:tgtEl>
                                        <p:attrNameLst>
                                          <p:attrName>style.visibility</p:attrName>
                                        </p:attrNameLst>
                                      </p:cBhvr>
                                      <p:to>
                                        <p:strVal val="visible"/>
                                      </p:to>
                                    </p:set>
                                    <p:animEffect transition="in" filter="fade">
                                      <p:cBhvr>
                                        <p:cTn id="60"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1" repeatCount="indefinite" fill="hold" display="0">
                  <p:stCondLst>
                    <p:cond delay="indefinite"/>
                  </p:stCondLst>
                </p:cTn>
                <p:tgtEl>
                  <p:spTgt spid="38"/>
                </p:tgtEl>
              </p:cMediaNode>
            </p:video>
            <p:video>
              <p:cMediaNode vol="80000">
                <p:cTn id="62" repeatCount="indefinite" fill="hold" display="0">
                  <p:stCondLst>
                    <p:cond delay="indefinite"/>
                  </p:stCondLst>
                </p:cTn>
                <p:tgtEl>
                  <p:spTgt spid="39"/>
                </p:tgtEl>
              </p:cMediaNode>
            </p:video>
          </p:childTnLst>
        </p:cTn>
      </p:par>
    </p:tnLst>
    <p:bldLst>
      <p:bldP spid="7" grpId="0"/>
      <p:bldP spid="9" grpId="0"/>
      <p:bldP spid="15" grpId="0" animBg="1"/>
      <p:bldP spid="16" grpId="0" animBg="1"/>
      <p:bldP spid="17" grpId="0"/>
      <p:bldP spid="30" grpId="0" build="allAtOnce"/>
      <p:bldP spid="40" grpId="0"/>
      <p:bldP spid="41"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3B492D-E14D-5E40-BF0F-692108790034}"/>
              </a:ext>
            </a:extLst>
          </p:cNvPr>
          <p:cNvSpPr>
            <a:spLocks noGrp="1"/>
          </p:cNvSpPr>
          <p:nvPr>
            <p:ph type="title"/>
          </p:nvPr>
        </p:nvSpPr>
        <p:spPr>
          <a:xfrm>
            <a:off x="373742" y="136525"/>
            <a:ext cx="10515600" cy="1325563"/>
          </a:xfrm>
        </p:spPr>
        <p:txBody>
          <a:bodyPr/>
          <a:lstStyle/>
          <a:p>
            <a:r>
              <a:rPr kumimoji="1" lang="ja-JP" altLang="en-US" b="1" dirty="0">
                <a:solidFill>
                  <a:schemeClr val="accent4">
                    <a:lumMod val="75000"/>
                  </a:schemeClr>
                </a:solidFill>
                <a:latin typeface="Meiryo UI" panose="020B0604030504040204" pitchFamily="50" charset="-128"/>
                <a:ea typeface="Meiryo UI" panose="020B0604030504040204" pitchFamily="50" charset="-128"/>
              </a:rPr>
              <a:t>脈拍推定</a:t>
            </a:r>
          </a:p>
        </p:txBody>
      </p:sp>
      <p:sp>
        <p:nvSpPr>
          <p:cNvPr id="3" name="スライド番号プレースホルダー 2">
            <a:extLst>
              <a:ext uri="{FF2B5EF4-FFF2-40B4-BE49-F238E27FC236}">
                <a16:creationId xmlns:a16="http://schemas.microsoft.com/office/drawing/2014/main" id="{884B4FE0-FB07-CC6C-8222-4AD8585FFF3B}"/>
              </a:ext>
            </a:extLst>
          </p:cNvPr>
          <p:cNvSpPr>
            <a:spLocks noGrp="1"/>
          </p:cNvSpPr>
          <p:nvPr>
            <p:ph type="sldNum" sz="quarter" idx="12"/>
          </p:nvPr>
        </p:nvSpPr>
        <p:spPr/>
        <p:txBody>
          <a:bodyPr/>
          <a:lstStyle/>
          <a:p>
            <a:fld id="{653E5509-87FB-4B28-A874-72CC0BC4E7EC}" type="slidenum">
              <a:rPr kumimoji="1" lang="ja-JP" altLang="en-US" smtClean="0"/>
              <a:t>17</a:t>
            </a:fld>
            <a:endParaRPr kumimoji="1" lang="ja-JP" altLang="en-US"/>
          </a:p>
        </p:txBody>
      </p:sp>
      <p:grpSp>
        <p:nvGrpSpPr>
          <p:cNvPr id="14" name="グループ化 13">
            <a:extLst>
              <a:ext uri="{FF2B5EF4-FFF2-40B4-BE49-F238E27FC236}">
                <a16:creationId xmlns:a16="http://schemas.microsoft.com/office/drawing/2014/main" id="{BDA6ACA0-C381-EB95-0FE2-285C7ABCD969}"/>
              </a:ext>
            </a:extLst>
          </p:cNvPr>
          <p:cNvGrpSpPr/>
          <p:nvPr/>
        </p:nvGrpSpPr>
        <p:grpSpPr>
          <a:xfrm>
            <a:off x="0" y="1218985"/>
            <a:ext cx="3797300" cy="2248715"/>
            <a:chOff x="0" y="1218985"/>
            <a:chExt cx="3797300" cy="2248715"/>
          </a:xfrm>
        </p:grpSpPr>
        <p:pic>
          <p:nvPicPr>
            <p:cNvPr id="4" name="グラフィックス 3" descr="普通の顔 (塗りつぶしなし) 単色塗りつぶし">
              <a:extLst>
                <a:ext uri="{FF2B5EF4-FFF2-40B4-BE49-F238E27FC236}">
                  <a16:creationId xmlns:a16="http://schemas.microsoft.com/office/drawing/2014/main" id="{56EF263A-9E09-5E6B-D71F-6959E56A69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5016" y="1218985"/>
              <a:ext cx="1939399" cy="1939399"/>
            </a:xfrm>
            <a:prstGeom prst="rect">
              <a:avLst/>
            </a:prstGeom>
          </p:spPr>
        </p:pic>
        <p:sp>
          <p:nvSpPr>
            <p:cNvPr id="5" name="正方形/長方形 4">
              <a:extLst>
                <a:ext uri="{FF2B5EF4-FFF2-40B4-BE49-F238E27FC236}">
                  <a16:creationId xmlns:a16="http://schemas.microsoft.com/office/drawing/2014/main" id="{3DB3E482-B877-8A90-848E-F7516EA417FB}"/>
                </a:ext>
              </a:extLst>
            </p:cNvPr>
            <p:cNvSpPr/>
            <p:nvPr/>
          </p:nvSpPr>
          <p:spPr>
            <a:xfrm>
              <a:off x="1528465" y="2337689"/>
              <a:ext cx="455527" cy="413717"/>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082B8C6B-5327-69A1-22F5-D952F129108D}"/>
                </a:ext>
              </a:extLst>
            </p:cNvPr>
            <p:cNvSpPr txBox="1"/>
            <p:nvPr/>
          </p:nvSpPr>
          <p:spPr>
            <a:xfrm>
              <a:off x="0" y="3067590"/>
              <a:ext cx="3797300" cy="400110"/>
            </a:xfrm>
            <a:prstGeom prst="rect">
              <a:avLst/>
            </a:prstGeom>
            <a:noFill/>
          </p:spPr>
          <p:txBody>
            <a:bodyPr wrap="square" rtlCol="0">
              <a:spAutoFit/>
            </a:bodyPr>
            <a:lstStyle/>
            <a:p>
              <a:r>
                <a:rPr kumimoji="1" lang="en-US" altLang="ja-JP" sz="2000" b="1" dirty="0">
                  <a:latin typeface="Meiryo UI" panose="020B0604030504040204" pitchFamily="50" charset="-128"/>
                  <a:ea typeface="Meiryo UI" panose="020B0604030504040204" pitchFamily="50" charset="-128"/>
                </a:rPr>
                <a:t>ROI</a:t>
              </a:r>
              <a:r>
                <a:rPr kumimoji="1" lang="ja-JP" altLang="en-US" sz="2000" b="1" dirty="0">
                  <a:latin typeface="Meiryo UI" panose="020B0604030504040204" pitchFamily="50" charset="-128"/>
                  <a:ea typeface="Meiryo UI" panose="020B0604030504040204" pitchFamily="50" charset="-128"/>
                </a:rPr>
                <a:t>：解析対象領域</a:t>
              </a:r>
            </a:p>
          </p:txBody>
        </p:sp>
      </p:grpSp>
      <p:cxnSp>
        <p:nvCxnSpPr>
          <p:cNvPr id="8" name="直線矢印コネクタ 7">
            <a:extLst>
              <a:ext uri="{FF2B5EF4-FFF2-40B4-BE49-F238E27FC236}">
                <a16:creationId xmlns:a16="http://schemas.microsoft.com/office/drawing/2014/main" id="{89A21BAB-A969-E9EF-EBC1-B136D418D883}"/>
              </a:ext>
            </a:extLst>
          </p:cNvPr>
          <p:cNvCxnSpPr>
            <a:cxnSpLocks/>
          </p:cNvCxnSpPr>
          <p:nvPr/>
        </p:nvCxnSpPr>
        <p:spPr>
          <a:xfrm>
            <a:off x="2525486" y="2297119"/>
            <a:ext cx="1016000"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10" name="四角形: 角を丸くする 9">
            <a:extLst>
              <a:ext uri="{FF2B5EF4-FFF2-40B4-BE49-F238E27FC236}">
                <a16:creationId xmlns:a16="http://schemas.microsoft.com/office/drawing/2014/main" id="{02AA196D-0BCD-7103-4076-00DB531ABEAA}"/>
              </a:ext>
            </a:extLst>
          </p:cNvPr>
          <p:cNvSpPr/>
          <p:nvPr/>
        </p:nvSpPr>
        <p:spPr>
          <a:xfrm>
            <a:off x="3541486" y="1728089"/>
            <a:ext cx="2673350" cy="1219200"/>
          </a:xfrm>
          <a:prstGeom prst="roundRect">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latin typeface="Meiryo UI" panose="020B0604030504040204" pitchFamily="50" charset="-128"/>
                <a:ea typeface="Meiryo UI" panose="020B0604030504040204" pitchFamily="50" charset="-128"/>
              </a:rPr>
              <a:t>各フレームで</a:t>
            </a:r>
            <a:r>
              <a:rPr lang="en-US" altLang="ja-JP" sz="2000" b="1" dirty="0">
                <a:solidFill>
                  <a:schemeClr val="tx1"/>
                </a:solidFill>
                <a:latin typeface="Meiryo UI" panose="020B0604030504040204" pitchFamily="50" charset="-128"/>
                <a:ea typeface="Meiryo UI" panose="020B0604030504040204" pitchFamily="50" charset="-128"/>
              </a:rPr>
              <a:t>ROI</a:t>
            </a:r>
            <a:r>
              <a:rPr lang="ja-JP" altLang="en-US" sz="2000" b="1" dirty="0">
                <a:solidFill>
                  <a:schemeClr val="tx1"/>
                </a:solidFill>
                <a:latin typeface="Meiryo UI" panose="020B0604030504040204" pitchFamily="50" charset="-128"/>
                <a:ea typeface="Meiryo UI" panose="020B0604030504040204" pitchFamily="50" charset="-128"/>
              </a:rPr>
              <a:t>の</a:t>
            </a:r>
            <a:endParaRPr lang="en-US" altLang="ja-JP" sz="2000" b="1" dirty="0">
              <a:solidFill>
                <a:schemeClr val="tx1"/>
              </a:solidFill>
              <a:latin typeface="Meiryo UI" panose="020B0604030504040204" pitchFamily="50" charset="-128"/>
              <a:ea typeface="Meiryo UI" panose="020B0604030504040204" pitchFamily="50" charset="-128"/>
            </a:endParaRPr>
          </a:p>
          <a:p>
            <a:pPr algn="ctr"/>
            <a:r>
              <a:rPr lang="ja-JP" altLang="en-US" sz="2000" b="1" dirty="0">
                <a:solidFill>
                  <a:schemeClr val="tx1"/>
                </a:solidFill>
                <a:latin typeface="Meiryo UI" panose="020B0604030504040204" pitchFamily="50" charset="-128"/>
                <a:ea typeface="Meiryo UI" panose="020B0604030504040204" pitchFamily="50" charset="-128"/>
              </a:rPr>
              <a:t>緑成分平均をとる</a:t>
            </a:r>
            <a:endParaRPr kumimoji="1" lang="ja-JP" altLang="en-US" sz="2000" b="1" dirty="0">
              <a:solidFill>
                <a:schemeClr val="tx1"/>
              </a:solidFill>
              <a:latin typeface="Meiryo UI" panose="020B0604030504040204" pitchFamily="50" charset="-128"/>
              <a:ea typeface="Meiryo UI" panose="020B0604030504040204" pitchFamily="50" charset="-128"/>
            </a:endParaRPr>
          </a:p>
        </p:txBody>
      </p:sp>
      <p:cxnSp>
        <p:nvCxnSpPr>
          <p:cNvPr id="11" name="直線矢印コネクタ 10">
            <a:extLst>
              <a:ext uri="{FF2B5EF4-FFF2-40B4-BE49-F238E27FC236}">
                <a16:creationId xmlns:a16="http://schemas.microsoft.com/office/drawing/2014/main" id="{9022F63D-056C-D4A9-1C1D-4B893CCD6711}"/>
              </a:ext>
            </a:extLst>
          </p:cNvPr>
          <p:cNvCxnSpPr>
            <a:cxnSpLocks/>
          </p:cNvCxnSpPr>
          <p:nvPr/>
        </p:nvCxnSpPr>
        <p:spPr>
          <a:xfrm>
            <a:off x="6214836" y="2337689"/>
            <a:ext cx="1016000"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12" name="四角形: 角を丸くする 11">
            <a:extLst>
              <a:ext uri="{FF2B5EF4-FFF2-40B4-BE49-F238E27FC236}">
                <a16:creationId xmlns:a16="http://schemas.microsoft.com/office/drawing/2014/main" id="{A79C11D7-069D-13E0-8E08-4CA6241D71D1}"/>
              </a:ext>
            </a:extLst>
          </p:cNvPr>
          <p:cNvSpPr/>
          <p:nvPr/>
        </p:nvSpPr>
        <p:spPr>
          <a:xfrm>
            <a:off x="7270522" y="1753875"/>
            <a:ext cx="3074307" cy="1062756"/>
          </a:xfrm>
          <a:prstGeom prst="roundRect">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latin typeface="Meiryo UI" panose="020B0604030504040204" pitchFamily="50" charset="-128"/>
                <a:ea typeface="Meiryo UI" panose="020B0604030504040204" pitchFamily="50" charset="-128"/>
              </a:rPr>
              <a:t>その時系列に高速</a:t>
            </a:r>
            <a:r>
              <a:rPr lang="en-US" altLang="ja-JP" sz="2000" b="1" dirty="0">
                <a:solidFill>
                  <a:schemeClr val="tx1"/>
                </a:solidFill>
                <a:latin typeface="Meiryo UI" panose="020B0604030504040204" pitchFamily="50" charset="-128"/>
                <a:ea typeface="Meiryo UI" panose="020B0604030504040204" pitchFamily="50" charset="-128"/>
              </a:rPr>
              <a:t>Fourier</a:t>
            </a:r>
            <a:r>
              <a:rPr lang="ja-JP" altLang="en-US" sz="2000" b="1" dirty="0">
                <a:solidFill>
                  <a:schemeClr val="tx1"/>
                </a:solidFill>
                <a:latin typeface="Meiryo UI" panose="020B0604030504040204" pitchFamily="50" charset="-128"/>
                <a:ea typeface="Meiryo UI" panose="020B0604030504040204" pitchFamily="50" charset="-128"/>
              </a:rPr>
              <a:t>変換をかける</a:t>
            </a:r>
            <a:endParaRPr lang="en-US" altLang="ja-JP" sz="2000" b="1" dirty="0">
              <a:solidFill>
                <a:schemeClr val="tx1"/>
              </a:solidFill>
              <a:latin typeface="Meiryo UI" panose="020B0604030504040204" pitchFamily="50" charset="-128"/>
              <a:ea typeface="Meiryo UI" panose="020B0604030504040204" pitchFamily="50" charset="-128"/>
            </a:endParaRPr>
          </a:p>
        </p:txBody>
      </p:sp>
      <p:cxnSp>
        <p:nvCxnSpPr>
          <p:cNvPr id="13" name="直線矢印コネクタ 12">
            <a:extLst>
              <a:ext uri="{FF2B5EF4-FFF2-40B4-BE49-F238E27FC236}">
                <a16:creationId xmlns:a16="http://schemas.microsoft.com/office/drawing/2014/main" id="{9E2B655F-87B8-15B9-DF76-EF9337521227}"/>
              </a:ext>
            </a:extLst>
          </p:cNvPr>
          <p:cNvCxnSpPr>
            <a:cxnSpLocks/>
            <a:stCxn id="12" idx="2"/>
          </p:cNvCxnSpPr>
          <p:nvPr/>
        </p:nvCxnSpPr>
        <p:spPr>
          <a:xfrm flipH="1">
            <a:off x="8807675" y="2816631"/>
            <a:ext cx="1" cy="715842"/>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16" name="四角形: 角を丸くする 15">
            <a:extLst>
              <a:ext uri="{FF2B5EF4-FFF2-40B4-BE49-F238E27FC236}">
                <a16:creationId xmlns:a16="http://schemas.microsoft.com/office/drawing/2014/main" id="{87B3E085-32C6-DE35-AC4D-2EBAB555B126}"/>
              </a:ext>
            </a:extLst>
          </p:cNvPr>
          <p:cNvSpPr/>
          <p:nvPr/>
        </p:nvSpPr>
        <p:spPr>
          <a:xfrm>
            <a:off x="6722836" y="3549952"/>
            <a:ext cx="4544330" cy="1062756"/>
          </a:xfrm>
          <a:prstGeom prst="roundRect">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latin typeface="Meiryo UI" panose="020B0604030504040204" pitchFamily="50" charset="-128"/>
                <a:ea typeface="Meiryo UI" panose="020B0604030504040204" pitchFamily="50" charset="-128"/>
              </a:rPr>
              <a:t>心拍っぽい帯域（例：</a:t>
            </a:r>
            <a:r>
              <a:rPr lang="en-US" altLang="ja-JP" sz="2000" b="1" dirty="0">
                <a:solidFill>
                  <a:schemeClr val="tx1"/>
                </a:solidFill>
                <a:latin typeface="Meiryo UI" panose="020B0604030504040204" pitchFamily="50" charset="-128"/>
                <a:ea typeface="Meiryo UI" panose="020B0604030504040204" pitchFamily="50" charset="-128"/>
              </a:rPr>
              <a:t>40/60〜3 Hz = 40〜180 bpm</a:t>
            </a:r>
            <a:r>
              <a:rPr lang="ja-JP" altLang="en-US" sz="2000" b="1" dirty="0">
                <a:solidFill>
                  <a:schemeClr val="tx1"/>
                </a:solidFill>
                <a:latin typeface="Meiryo UI" panose="020B0604030504040204" pitchFamily="50" charset="-128"/>
                <a:ea typeface="Meiryo UI" panose="020B0604030504040204" pitchFamily="50" charset="-128"/>
              </a:rPr>
              <a:t>）を探す</a:t>
            </a:r>
            <a:endParaRPr kumimoji="1" lang="ja-JP" altLang="en-US" sz="2000" b="1" dirty="0">
              <a:solidFill>
                <a:schemeClr val="tx1"/>
              </a:solidFill>
              <a:latin typeface="Meiryo UI" panose="020B0604030504040204" pitchFamily="50" charset="-128"/>
              <a:ea typeface="Meiryo UI" panose="020B0604030504040204" pitchFamily="50" charset="-128"/>
            </a:endParaRPr>
          </a:p>
        </p:txBody>
      </p:sp>
      <p:cxnSp>
        <p:nvCxnSpPr>
          <p:cNvPr id="17" name="直線矢印コネクタ 16">
            <a:extLst>
              <a:ext uri="{FF2B5EF4-FFF2-40B4-BE49-F238E27FC236}">
                <a16:creationId xmlns:a16="http://schemas.microsoft.com/office/drawing/2014/main" id="{3C17DB65-E6FD-5322-1DD1-E759F65FD116}"/>
              </a:ext>
            </a:extLst>
          </p:cNvPr>
          <p:cNvCxnSpPr>
            <a:cxnSpLocks/>
          </p:cNvCxnSpPr>
          <p:nvPr/>
        </p:nvCxnSpPr>
        <p:spPr>
          <a:xfrm flipH="1">
            <a:off x="8807676" y="4599010"/>
            <a:ext cx="1" cy="715842"/>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18" name="四角形: 角を丸くする 17">
            <a:extLst>
              <a:ext uri="{FF2B5EF4-FFF2-40B4-BE49-F238E27FC236}">
                <a16:creationId xmlns:a16="http://schemas.microsoft.com/office/drawing/2014/main" id="{E19DA5A9-A91A-8124-5F56-24EEC9DE2D95}"/>
              </a:ext>
            </a:extLst>
          </p:cNvPr>
          <p:cNvSpPr/>
          <p:nvPr/>
        </p:nvSpPr>
        <p:spPr>
          <a:xfrm>
            <a:off x="6840991" y="5293593"/>
            <a:ext cx="4048351" cy="1219200"/>
          </a:xfrm>
          <a:prstGeom prst="roundRect">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000" b="1" dirty="0">
                <a:solidFill>
                  <a:schemeClr val="tx1"/>
                </a:solidFill>
                <a:latin typeface="Meiryo UI" panose="020B0604030504040204" pitchFamily="50" charset="-128"/>
                <a:ea typeface="Meiryo UI" panose="020B0604030504040204" pitchFamily="50" charset="-128"/>
              </a:rPr>
              <a:t>BPM = </a:t>
            </a:r>
            <a:r>
              <a:rPr lang="ja-JP" altLang="en-US" sz="2000" b="1" dirty="0">
                <a:solidFill>
                  <a:schemeClr val="tx1"/>
                </a:solidFill>
                <a:latin typeface="Meiryo UI" panose="020B0604030504040204" pitchFamily="50" charset="-128"/>
                <a:ea typeface="Meiryo UI" panose="020B0604030504040204" pitchFamily="50" charset="-128"/>
              </a:rPr>
              <a:t>周波数</a:t>
            </a:r>
            <a:r>
              <a:rPr lang="en-US" altLang="ja-JP" sz="2000" b="1" dirty="0">
                <a:solidFill>
                  <a:schemeClr val="tx1"/>
                </a:solidFill>
                <a:latin typeface="Meiryo UI" panose="020B0604030504040204" pitchFamily="50" charset="-128"/>
                <a:ea typeface="Meiryo UI" panose="020B0604030504040204" pitchFamily="50" charset="-128"/>
              </a:rPr>
              <a:t>(Hz) × 60</a:t>
            </a:r>
          </a:p>
          <a:p>
            <a:pPr algn="ctr"/>
            <a:r>
              <a:rPr kumimoji="1" lang="ja-JP" altLang="en-US" sz="2000" b="1" dirty="0">
                <a:solidFill>
                  <a:schemeClr val="tx1"/>
                </a:solidFill>
                <a:latin typeface="Meiryo UI" panose="020B0604030504040204" pitchFamily="50" charset="-128"/>
                <a:ea typeface="Meiryo UI" panose="020B0604030504040204" pitchFamily="50" charset="-128"/>
              </a:rPr>
              <a:t>を推定</a:t>
            </a:r>
          </a:p>
        </p:txBody>
      </p:sp>
    </p:spTree>
    <p:extLst>
      <p:ext uri="{BB962C8B-B14F-4D97-AF65-F5344CB8AC3E}">
        <p14:creationId xmlns:p14="http://schemas.microsoft.com/office/powerpoint/2010/main" val="135332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8D87568C-50D2-3A4E-05F3-BFBA86D0F37A}"/>
              </a:ext>
            </a:extLst>
          </p:cNvPr>
          <p:cNvGrpSpPr/>
          <p:nvPr/>
        </p:nvGrpSpPr>
        <p:grpSpPr>
          <a:xfrm>
            <a:off x="3243944" y="76200"/>
            <a:ext cx="9111344" cy="6705600"/>
            <a:chOff x="1213756" y="1256518"/>
            <a:chExt cx="9764488" cy="5601482"/>
          </a:xfrm>
        </p:grpSpPr>
        <p:pic>
          <p:nvPicPr>
            <p:cNvPr id="4" name="図 3" descr="グラフ&#10;&#10;AI 生成コンテンツは誤りを含む可能性があります。">
              <a:extLst>
                <a:ext uri="{FF2B5EF4-FFF2-40B4-BE49-F238E27FC236}">
                  <a16:creationId xmlns:a16="http://schemas.microsoft.com/office/drawing/2014/main" id="{7A580A97-64A4-CBC3-8EAE-C233A7BF8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756" y="1256518"/>
              <a:ext cx="9764488" cy="5601482"/>
            </a:xfrm>
            <a:prstGeom prst="rect">
              <a:avLst/>
            </a:prstGeom>
          </p:spPr>
        </p:pic>
        <p:sp>
          <p:nvSpPr>
            <p:cNvPr id="5" name="正方形/長方形 4">
              <a:extLst>
                <a:ext uri="{FF2B5EF4-FFF2-40B4-BE49-F238E27FC236}">
                  <a16:creationId xmlns:a16="http://schemas.microsoft.com/office/drawing/2014/main" id="{4F934DBA-BECF-5F4A-C309-9B247BB897A6}"/>
                </a:ext>
              </a:extLst>
            </p:cNvPr>
            <p:cNvSpPr/>
            <p:nvPr/>
          </p:nvSpPr>
          <p:spPr>
            <a:xfrm>
              <a:off x="3759200" y="1574800"/>
              <a:ext cx="4470400" cy="330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a:extLst>
              <a:ext uri="{FF2B5EF4-FFF2-40B4-BE49-F238E27FC236}">
                <a16:creationId xmlns:a16="http://schemas.microsoft.com/office/drawing/2014/main" id="{5C4160C1-A41D-CFA6-D3DC-8ECA84142771}"/>
              </a:ext>
            </a:extLst>
          </p:cNvPr>
          <p:cNvSpPr>
            <a:spLocks noGrp="1"/>
          </p:cNvSpPr>
          <p:nvPr>
            <p:ph type="title"/>
          </p:nvPr>
        </p:nvSpPr>
        <p:spPr>
          <a:xfrm>
            <a:off x="119744" y="0"/>
            <a:ext cx="10515600" cy="1325563"/>
          </a:xfrm>
        </p:spPr>
        <p:txBody>
          <a:bodyPr/>
          <a:lstStyle/>
          <a:p>
            <a:r>
              <a:rPr kumimoji="1" lang="ja-JP" altLang="en-US" b="1" dirty="0">
                <a:solidFill>
                  <a:schemeClr val="accent4">
                    <a:lumMod val="75000"/>
                  </a:schemeClr>
                </a:solidFill>
                <a:latin typeface="Meiryo UI" panose="020B0604030504040204" pitchFamily="50" charset="-128"/>
                <a:ea typeface="Meiryo UI" panose="020B0604030504040204" pitchFamily="50" charset="-128"/>
              </a:rPr>
              <a:t>脈拍の評価</a:t>
            </a:r>
          </a:p>
        </p:txBody>
      </p:sp>
      <p:sp>
        <p:nvSpPr>
          <p:cNvPr id="7" name="テキスト ボックス 6">
            <a:extLst>
              <a:ext uri="{FF2B5EF4-FFF2-40B4-BE49-F238E27FC236}">
                <a16:creationId xmlns:a16="http://schemas.microsoft.com/office/drawing/2014/main" id="{3A4FEF91-4A0A-2409-9C59-2C2D53B1F207}"/>
              </a:ext>
            </a:extLst>
          </p:cNvPr>
          <p:cNvSpPr txBox="1"/>
          <p:nvPr/>
        </p:nvSpPr>
        <p:spPr>
          <a:xfrm>
            <a:off x="119744" y="1401763"/>
            <a:ext cx="3124200" cy="2587311"/>
          </a:xfrm>
          <a:prstGeom prst="rect">
            <a:avLst/>
          </a:prstGeom>
          <a:noFill/>
        </p:spPr>
        <p:txBody>
          <a:bodyPr wrap="square" rtlCol="0">
            <a:spAutoFit/>
          </a:bodyPr>
          <a:lstStyle/>
          <a:p>
            <a:pPr>
              <a:lnSpc>
                <a:spcPct val="150000"/>
              </a:lnSpc>
            </a:pPr>
            <a:r>
              <a:rPr kumimoji="1" lang="ja-JP" altLang="en-US" sz="2800" dirty="0">
                <a:latin typeface="Meiryo UI" panose="020B0604030504040204" pitchFamily="50" charset="-128"/>
                <a:ea typeface="Meiryo UI" panose="020B0604030504040204" pitchFamily="50" charset="-128"/>
              </a:rPr>
              <a:t>脈拍には個人差があるため初期区間でその人の平常時の</a:t>
            </a:r>
            <a:endParaRPr kumimoji="1" lang="en-US" altLang="ja-JP" sz="2800" dirty="0">
              <a:latin typeface="Meiryo UI" panose="020B0604030504040204" pitchFamily="50" charset="-128"/>
              <a:ea typeface="Meiryo UI" panose="020B0604030504040204" pitchFamily="50" charset="-128"/>
            </a:endParaRPr>
          </a:p>
          <a:p>
            <a:pPr>
              <a:lnSpc>
                <a:spcPct val="150000"/>
              </a:lnSpc>
            </a:pPr>
            <a:r>
              <a:rPr kumimoji="1" lang="ja-JP" altLang="en-US" sz="2800" dirty="0">
                <a:latin typeface="Meiryo UI" panose="020B0604030504040204" pitchFamily="50" charset="-128"/>
                <a:ea typeface="Meiryo UI" panose="020B0604030504040204" pitchFamily="50" charset="-128"/>
              </a:rPr>
              <a:t>脈拍として学習</a:t>
            </a:r>
          </a:p>
        </p:txBody>
      </p:sp>
      <p:sp>
        <p:nvSpPr>
          <p:cNvPr id="8" name="テキスト ボックス 7">
            <a:extLst>
              <a:ext uri="{FF2B5EF4-FFF2-40B4-BE49-F238E27FC236}">
                <a16:creationId xmlns:a16="http://schemas.microsoft.com/office/drawing/2014/main" id="{8BFA2D89-C5AD-DAB8-A719-60713F8D09AC}"/>
              </a:ext>
            </a:extLst>
          </p:cNvPr>
          <p:cNvSpPr txBox="1"/>
          <p:nvPr/>
        </p:nvSpPr>
        <p:spPr>
          <a:xfrm>
            <a:off x="333375" y="5954137"/>
            <a:ext cx="10940142" cy="584775"/>
          </a:xfrm>
          <a:prstGeom prst="rect">
            <a:avLst/>
          </a:prstGeom>
          <a:noFill/>
        </p:spPr>
        <p:txBody>
          <a:bodyPr wrap="square" rtlCol="0">
            <a:spAutoFit/>
          </a:bodyPr>
          <a:lstStyle/>
          <a:p>
            <a:r>
              <a:rPr kumimoji="1" lang="ja-JP" altLang="en-US" sz="3200" b="1" dirty="0">
                <a:latin typeface="Meiryo UI" panose="020B0604030504040204" pitchFamily="50" charset="-128"/>
                <a:ea typeface="Meiryo UI" panose="020B0604030504040204" pitchFamily="50" charset="-128"/>
              </a:rPr>
              <a:t>画面だけ見てボーっとして</a:t>
            </a:r>
            <a:r>
              <a:rPr lang="ja-JP" altLang="en-US" sz="3200" b="1" dirty="0">
                <a:latin typeface="Meiryo UI" panose="020B0604030504040204" pitchFamily="50" charset="-128"/>
                <a:ea typeface="Meiryo UI" panose="020B0604030504040204" pitchFamily="50" charset="-128"/>
              </a:rPr>
              <a:t>いる</a:t>
            </a:r>
            <a:r>
              <a:rPr lang="en-US" altLang="ja-JP" sz="3200" b="1" dirty="0">
                <a:latin typeface="Meiryo UI" panose="020B0604030504040204" pitchFamily="50" charset="-128"/>
                <a:ea typeface="Meiryo UI" panose="020B0604030504040204" pitchFamily="50" charset="-128"/>
              </a:rPr>
              <a:t>(</a:t>
            </a:r>
            <a:r>
              <a:rPr lang="ja-JP" altLang="en-US" sz="3200" b="1" dirty="0">
                <a:latin typeface="Meiryo UI" panose="020B0604030504040204" pitchFamily="50" charset="-128"/>
                <a:ea typeface="Meiryo UI" panose="020B0604030504040204" pitchFamily="50" charset="-128"/>
              </a:rPr>
              <a:t>視線が動かない＋生理的低下</a:t>
            </a:r>
            <a:r>
              <a:rPr lang="en-US" altLang="ja-JP" sz="3200" b="1" dirty="0">
                <a:latin typeface="Meiryo UI" panose="020B0604030504040204" pitchFamily="50" charset="-128"/>
                <a:ea typeface="Meiryo UI" panose="020B0604030504040204" pitchFamily="50" charset="-128"/>
              </a:rPr>
              <a:t>)</a:t>
            </a:r>
            <a:endParaRPr kumimoji="1" lang="ja-JP" altLang="en-US" sz="3200" b="1" dirty="0">
              <a:latin typeface="Meiryo UI" panose="020B0604030504040204" pitchFamily="50" charset="-128"/>
              <a:ea typeface="Meiryo UI" panose="020B0604030504040204" pitchFamily="50" charset="-128"/>
            </a:endParaRPr>
          </a:p>
        </p:txBody>
      </p:sp>
      <p:sp>
        <p:nvSpPr>
          <p:cNvPr id="9" name="スライド番号プレースホルダー 8">
            <a:extLst>
              <a:ext uri="{FF2B5EF4-FFF2-40B4-BE49-F238E27FC236}">
                <a16:creationId xmlns:a16="http://schemas.microsoft.com/office/drawing/2014/main" id="{0AB15C6C-4045-B302-FE0C-5E60470D3EB6}"/>
              </a:ext>
            </a:extLst>
          </p:cNvPr>
          <p:cNvSpPr>
            <a:spLocks noGrp="1"/>
          </p:cNvSpPr>
          <p:nvPr>
            <p:ph type="sldNum" sz="quarter" idx="12"/>
          </p:nvPr>
        </p:nvSpPr>
        <p:spPr/>
        <p:txBody>
          <a:bodyPr/>
          <a:lstStyle/>
          <a:p>
            <a:fld id="{653E5509-87FB-4B28-A874-72CC0BC4E7EC}" type="slidenum">
              <a:rPr kumimoji="1" lang="ja-JP" altLang="en-US" smtClean="0"/>
              <a:t>18</a:t>
            </a:fld>
            <a:endParaRPr kumimoji="1" lang="ja-JP" altLang="en-US"/>
          </a:p>
        </p:txBody>
      </p:sp>
      <p:cxnSp>
        <p:nvCxnSpPr>
          <p:cNvPr id="10" name="直線コネクタ 9">
            <a:extLst>
              <a:ext uri="{FF2B5EF4-FFF2-40B4-BE49-F238E27FC236}">
                <a16:creationId xmlns:a16="http://schemas.microsoft.com/office/drawing/2014/main" id="{07C88CF9-6E57-1BB3-9335-3A8B904F77F5}"/>
              </a:ext>
            </a:extLst>
          </p:cNvPr>
          <p:cNvCxnSpPr/>
          <p:nvPr/>
        </p:nvCxnSpPr>
        <p:spPr>
          <a:xfrm>
            <a:off x="4151085" y="2699657"/>
            <a:ext cx="7460343"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直線コネクタ 10">
            <a:extLst>
              <a:ext uri="{FF2B5EF4-FFF2-40B4-BE49-F238E27FC236}">
                <a16:creationId xmlns:a16="http://schemas.microsoft.com/office/drawing/2014/main" id="{EEDD975B-FD37-BB30-8143-B15DE430A6D7}"/>
              </a:ext>
            </a:extLst>
          </p:cNvPr>
          <p:cNvCxnSpPr/>
          <p:nvPr/>
        </p:nvCxnSpPr>
        <p:spPr>
          <a:xfrm>
            <a:off x="4151085" y="4143829"/>
            <a:ext cx="7460343"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直線矢印コネクタ 12">
            <a:extLst>
              <a:ext uri="{FF2B5EF4-FFF2-40B4-BE49-F238E27FC236}">
                <a16:creationId xmlns:a16="http://schemas.microsoft.com/office/drawing/2014/main" id="{554743A2-D05B-1047-31EC-063FB24D2B80}"/>
              </a:ext>
            </a:extLst>
          </p:cNvPr>
          <p:cNvCxnSpPr/>
          <p:nvPr/>
        </p:nvCxnSpPr>
        <p:spPr>
          <a:xfrm>
            <a:off x="6966857" y="2699657"/>
            <a:ext cx="0" cy="595086"/>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 name="直線矢印コネクタ 13">
            <a:extLst>
              <a:ext uri="{FF2B5EF4-FFF2-40B4-BE49-F238E27FC236}">
                <a16:creationId xmlns:a16="http://schemas.microsoft.com/office/drawing/2014/main" id="{DAD36245-20B5-301B-726A-176821642DCA}"/>
              </a:ext>
            </a:extLst>
          </p:cNvPr>
          <p:cNvCxnSpPr>
            <a:cxnSpLocks/>
          </p:cNvCxnSpPr>
          <p:nvPr/>
        </p:nvCxnSpPr>
        <p:spPr>
          <a:xfrm>
            <a:off x="10080172" y="3294743"/>
            <a:ext cx="0" cy="849086"/>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6" name="テキスト ボックス 15">
            <a:extLst>
              <a:ext uri="{FF2B5EF4-FFF2-40B4-BE49-F238E27FC236}">
                <a16:creationId xmlns:a16="http://schemas.microsoft.com/office/drawing/2014/main" id="{3C51083A-D652-EA62-113F-314493004EC3}"/>
              </a:ext>
            </a:extLst>
          </p:cNvPr>
          <p:cNvSpPr txBox="1"/>
          <p:nvPr/>
        </p:nvSpPr>
        <p:spPr>
          <a:xfrm>
            <a:off x="7217231" y="2775858"/>
            <a:ext cx="870856" cy="461665"/>
          </a:xfrm>
          <a:prstGeom prst="rect">
            <a:avLst/>
          </a:prstGeom>
          <a:noFill/>
        </p:spPr>
        <p:txBody>
          <a:bodyPr wrap="square" rtlCol="0">
            <a:spAutoFit/>
          </a:bodyPr>
          <a:lstStyle/>
          <a:p>
            <a:r>
              <a:rPr kumimoji="1" lang="en-US" altLang="ja-JP" sz="2400" b="1" dirty="0">
                <a:latin typeface="Meiryo UI" panose="020B0604030504040204" pitchFamily="50" charset="-128"/>
                <a:ea typeface="Meiryo UI" panose="020B0604030504040204" pitchFamily="50" charset="-128"/>
              </a:rPr>
              <a:t>7%</a:t>
            </a:r>
            <a:endParaRPr kumimoji="1" lang="ja-JP" altLang="en-US" sz="2400" b="1" dirty="0">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BA3FBEC3-6D79-F98F-69A5-2C8934A92E2D}"/>
              </a:ext>
            </a:extLst>
          </p:cNvPr>
          <p:cNvSpPr txBox="1"/>
          <p:nvPr/>
        </p:nvSpPr>
        <p:spPr>
          <a:xfrm>
            <a:off x="9158516" y="3317911"/>
            <a:ext cx="1045015" cy="461665"/>
          </a:xfrm>
          <a:prstGeom prst="rect">
            <a:avLst/>
          </a:prstGeom>
          <a:noFill/>
        </p:spPr>
        <p:txBody>
          <a:bodyPr wrap="square" rtlCol="0">
            <a:spAutoFit/>
          </a:bodyPr>
          <a:lstStyle/>
          <a:p>
            <a:r>
              <a:rPr lang="en-US" altLang="ja-JP" sz="2400" b="1" dirty="0">
                <a:latin typeface="Meiryo UI" panose="020B0604030504040204" pitchFamily="50" charset="-128"/>
                <a:ea typeface="Meiryo UI" panose="020B0604030504040204" pitchFamily="50" charset="-128"/>
              </a:rPr>
              <a:t>20%</a:t>
            </a:r>
            <a:endParaRPr kumimoji="1" lang="ja-JP" altLang="en-US" sz="2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0856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D79D34-E7DF-FF2F-2F7B-A621C3282F6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176A2A9-C4B2-D6C3-750D-BAFCC95008A0}"/>
              </a:ext>
            </a:extLst>
          </p:cNvPr>
          <p:cNvSpPr>
            <a:spLocks noGrp="1"/>
          </p:cNvSpPr>
          <p:nvPr>
            <p:ph type="title"/>
          </p:nvPr>
        </p:nvSpPr>
        <p:spPr>
          <a:xfrm>
            <a:off x="162257" y="167681"/>
            <a:ext cx="4864100" cy="1132997"/>
          </a:xfrm>
        </p:spPr>
        <p:txBody>
          <a:bodyPr>
            <a:normAutofit/>
          </a:bodyPr>
          <a:lstStyle/>
          <a:p>
            <a:r>
              <a:rPr kumimoji="1" lang="ja-JP" altLang="en-US" b="1" dirty="0">
                <a:solidFill>
                  <a:schemeClr val="accent4">
                    <a:lumMod val="75000"/>
                  </a:schemeClr>
                </a:solidFill>
                <a:latin typeface="Meiryo UI" panose="020B0604030504040204" pitchFamily="50" charset="-128"/>
                <a:ea typeface="Meiryo UI" panose="020B0604030504040204" pitchFamily="50" charset="-128"/>
              </a:rPr>
              <a:t>本システムの概要</a:t>
            </a:r>
          </a:p>
        </p:txBody>
      </p:sp>
      <p:grpSp>
        <p:nvGrpSpPr>
          <p:cNvPr id="7" name="グループ化 6">
            <a:extLst>
              <a:ext uri="{FF2B5EF4-FFF2-40B4-BE49-F238E27FC236}">
                <a16:creationId xmlns:a16="http://schemas.microsoft.com/office/drawing/2014/main" id="{6BF776FD-CD5D-EB8D-5D5A-0CFCB1CE86C5}"/>
              </a:ext>
            </a:extLst>
          </p:cNvPr>
          <p:cNvGrpSpPr/>
          <p:nvPr/>
        </p:nvGrpSpPr>
        <p:grpSpPr>
          <a:xfrm>
            <a:off x="381000" y="1060935"/>
            <a:ext cx="11430000" cy="5452427"/>
            <a:chOff x="381000" y="1028851"/>
            <a:chExt cx="11430000" cy="5452427"/>
          </a:xfrm>
        </p:grpSpPr>
        <p:pic>
          <p:nvPicPr>
            <p:cNvPr id="25" name="図 24" descr="ミラー, 挿絵 が含まれている画像&#10;&#10;AI 生成コンテンツは誤りを含む可能性があります。">
              <a:extLst>
                <a:ext uri="{FF2B5EF4-FFF2-40B4-BE49-F238E27FC236}">
                  <a16:creationId xmlns:a16="http://schemas.microsoft.com/office/drawing/2014/main" id="{711BDB21-8D22-7AF7-537F-D23D3A9C4352}"/>
                </a:ext>
              </a:extLst>
            </p:cNvPr>
            <p:cNvPicPr>
              <a:picLocks noChangeAspect="1"/>
            </p:cNvPicPr>
            <p:nvPr/>
          </p:nvPicPr>
          <p:blipFill>
            <a:blip r:embed="rId2">
              <a:alphaModFix amt="26000"/>
              <a:extLst>
                <a:ext uri="{28A0092B-C50C-407E-A947-70E740481C1C}">
                  <a14:useLocalDpi xmlns:a14="http://schemas.microsoft.com/office/drawing/2010/main" val="0"/>
                </a:ext>
              </a:extLst>
            </a:blip>
            <a:stretch>
              <a:fillRect/>
            </a:stretch>
          </p:blipFill>
          <p:spPr>
            <a:xfrm>
              <a:off x="6350000" y="4731077"/>
              <a:ext cx="2211496" cy="1750201"/>
            </a:xfrm>
            <a:prstGeom prst="rect">
              <a:avLst/>
            </a:prstGeom>
            <a:ln>
              <a:solidFill>
                <a:schemeClr val="accent1">
                  <a:shade val="15000"/>
                  <a:alpha val="10000"/>
                </a:schemeClr>
              </a:solidFill>
            </a:ln>
          </p:spPr>
        </p:pic>
        <p:sp>
          <p:nvSpPr>
            <p:cNvPr id="48" name="テキスト ボックス 47">
              <a:extLst>
                <a:ext uri="{FF2B5EF4-FFF2-40B4-BE49-F238E27FC236}">
                  <a16:creationId xmlns:a16="http://schemas.microsoft.com/office/drawing/2014/main" id="{96D5A0A5-8224-4843-BAE1-6E69B79D53C2}"/>
                </a:ext>
              </a:extLst>
            </p:cNvPr>
            <p:cNvSpPr txBox="1"/>
            <p:nvPr/>
          </p:nvSpPr>
          <p:spPr>
            <a:xfrm>
              <a:off x="6776034" y="4343033"/>
              <a:ext cx="1460500" cy="430887"/>
            </a:xfrm>
            <a:prstGeom prst="rect">
              <a:avLst/>
            </a:prstGeom>
            <a:noFill/>
            <a:ln>
              <a:solidFill>
                <a:schemeClr val="accent1">
                  <a:shade val="15000"/>
                  <a:alpha val="10000"/>
                </a:schemeClr>
              </a:solidFill>
            </a:ln>
          </p:spPr>
          <p:txBody>
            <a:bodyPr wrap="square" rtlCol="0">
              <a:spAutoFit/>
            </a:bodyPr>
            <a:lstStyle/>
            <a:p>
              <a:r>
                <a:rPr lang="ja-JP" altLang="en-US" sz="2200" b="1" dirty="0">
                  <a:solidFill>
                    <a:schemeClr val="tx1">
                      <a:alpha val="21000"/>
                    </a:schemeClr>
                  </a:solidFill>
                </a:rPr>
                <a:t>脈拍推定</a:t>
              </a:r>
              <a:endParaRPr kumimoji="1" lang="en-US" altLang="ja-JP" sz="2200" b="1" dirty="0">
                <a:solidFill>
                  <a:schemeClr val="tx1">
                    <a:alpha val="21000"/>
                  </a:schemeClr>
                </a:solidFill>
              </a:endParaRPr>
            </a:p>
          </p:txBody>
        </p:sp>
        <p:grpSp>
          <p:nvGrpSpPr>
            <p:cNvPr id="4" name="グループ化 3">
              <a:extLst>
                <a:ext uri="{FF2B5EF4-FFF2-40B4-BE49-F238E27FC236}">
                  <a16:creationId xmlns:a16="http://schemas.microsoft.com/office/drawing/2014/main" id="{296ED1EB-F343-DEFE-ED4F-8A382046C11E}"/>
                </a:ext>
              </a:extLst>
            </p:cNvPr>
            <p:cNvGrpSpPr/>
            <p:nvPr/>
          </p:nvGrpSpPr>
          <p:grpSpPr>
            <a:xfrm>
              <a:off x="381000" y="1028851"/>
              <a:ext cx="11430000" cy="4384854"/>
              <a:chOff x="381000" y="1221324"/>
              <a:chExt cx="11430000" cy="4384854"/>
            </a:xfrm>
          </p:grpSpPr>
          <p:grpSp>
            <p:nvGrpSpPr>
              <p:cNvPr id="17" name="グループ化 16">
                <a:extLst>
                  <a:ext uri="{FF2B5EF4-FFF2-40B4-BE49-F238E27FC236}">
                    <a16:creationId xmlns:a16="http://schemas.microsoft.com/office/drawing/2014/main" id="{6047637F-531D-B141-C3A6-8C4A4A2B277D}"/>
                  </a:ext>
                </a:extLst>
              </p:cNvPr>
              <p:cNvGrpSpPr/>
              <p:nvPr/>
            </p:nvGrpSpPr>
            <p:grpSpPr>
              <a:xfrm>
                <a:off x="381000" y="3170354"/>
                <a:ext cx="2429207" cy="1745389"/>
                <a:chOff x="832153" y="2875903"/>
                <a:chExt cx="2429207" cy="1745389"/>
              </a:xfrm>
            </p:grpSpPr>
            <p:grpSp>
              <p:nvGrpSpPr>
                <p:cNvPr id="16" name="グループ化 15">
                  <a:extLst>
                    <a:ext uri="{FF2B5EF4-FFF2-40B4-BE49-F238E27FC236}">
                      <a16:creationId xmlns:a16="http://schemas.microsoft.com/office/drawing/2014/main" id="{9B0A6BA6-8927-72C8-D0B0-D3FD03C6257F}"/>
                    </a:ext>
                  </a:extLst>
                </p:cNvPr>
                <p:cNvGrpSpPr/>
                <p:nvPr/>
              </p:nvGrpSpPr>
              <p:grpSpPr>
                <a:xfrm>
                  <a:off x="832153" y="2875903"/>
                  <a:ext cx="2429207" cy="1560723"/>
                  <a:chOff x="838200" y="2832871"/>
                  <a:chExt cx="2429207" cy="1560723"/>
                </a:xfrm>
              </p:grpSpPr>
              <p:pic>
                <p:nvPicPr>
                  <p:cNvPr id="3" name="グラフィックス 2" descr="ノート PC 単色塗りつぶし">
                    <a:extLst>
                      <a:ext uri="{FF2B5EF4-FFF2-40B4-BE49-F238E27FC236}">
                        <a16:creationId xmlns:a16="http://schemas.microsoft.com/office/drawing/2014/main" id="{780E0287-8FF8-895E-4B1E-798968717312}"/>
                      </a:ext>
                    </a:extLst>
                  </p:cNvPr>
                  <p:cNvPicPr>
                    <a:picLocks noChangeAspect="1"/>
                  </p:cNvPicPr>
                  <p:nvPr/>
                </p:nvPicPr>
                <p:blipFill>
                  <a:blip r:embed="rId3">
                    <a:alphaModFix amt="26000"/>
                    <a:extLst>
                      <a:ext uri="{96DAC541-7B7A-43D3-8B79-37D633B846F1}">
                        <asvg:svgBlip xmlns:asvg="http://schemas.microsoft.com/office/drawing/2016/SVG/main" r:embed="rId4"/>
                      </a:ext>
                    </a:extLst>
                  </a:blip>
                  <a:stretch>
                    <a:fillRect/>
                  </a:stretch>
                </p:blipFill>
                <p:spPr>
                  <a:xfrm>
                    <a:off x="1752600" y="3185160"/>
                    <a:ext cx="1208434" cy="1208434"/>
                  </a:xfrm>
                  <a:prstGeom prst="rect">
                    <a:avLst/>
                  </a:prstGeom>
                </p:spPr>
              </p:pic>
              <p:pic>
                <p:nvPicPr>
                  <p:cNvPr id="5" name="グラフィックス 4" descr="スマート フォン 単色塗りつぶし">
                    <a:extLst>
                      <a:ext uri="{FF2B5EF4-FFF2-40B4-BE49-F238E27FC236}">
                        <a16:creationId xmlns:a16="http://schemas.microsoft.com/office/drawing/2014/main" id="{778848A8-BB87-810B-987B-2E24E574E210}"/>
                      </a:ext>
                    </a:extLst>
                  </p:cNvPr>
                  <p:cNvPicPr>
                    <a:picLocks noChangeAspect="1"/>
                  </p:cNvPicPr>
                  <p:nvPr/>
                </p:nvPicPr>
                <p:blipFill>
                  <a:blip r:embed="rId5">
                    <a:alphaModFix amt="26000"/>
                    <a:extLst>
                      <a:ext uri="{96DAC541-7B7A-43D3-8B79-37D633B846F1}">
                        <asvg:svgBlip xmlns:asvg="http://schemas.microsoft.com/office/drawing/2016/SVG/main" r:embed="rId6"/>
                      </a:ext>
                    </a:extLst>
                  </a:blip>
                  <a:stretch>
                    <a:fillRect/>
                  </a:stretch>
                </p:blipFill>
                <p:spPr>
                  <a:xfrm>
                    <a:off x="838200" y="3261360"/>
                    <a:ext cx="914400" cy="914400"/>
                  </a:xfrm>
                  <a:prstGeom prst="rect">
                    <a:avLst/>
                  </a:prstGeom>
                </p:spPr>
              </p:pic>
              <p:cxnSp>
                <p:nvCxnSpPr>
                  <p:cNvPr id="9" name="直線コネクタ 8">
                    <a:extLst>
                      <a:ext uri="{FF2B5EF4-FFF2-40B4-BE49-F238E27FC236}">
                        <a16:creationId xmlns:a16="http://schemas.microsoft.com/office/drawing/2014/main" id="{BCB9B6E5-F501-B000-BE41-6D4D301C86F7}"/>
                      </a:ext>
                    </a:extLst>
                  </p:cNvPr>
                  <p:cNvCxnSpPr>
                    <a:cxnSpLocks/>
                  </p:cNvCxnSpPr>
                  <p:nvPr/>
                </p:nvCxnSpPr>
                <p:spPr>
                  <a:xfrm>
                    <a:off x="1478280" y="3789377"/>
                    <a:ext cx="480060" cy="0"/>
                  </a:xfrm>
                  <a:prstGeom prst="line">
                    <a:avLst/>
                  </a:prstGeom>
                  <a:ln w="73025">
                    <a:solidFill>
                      <a:schemeClr val="accent1">
                        <a:shade val="15000"/>
                        <a:alpha val="10000"/>
                      </a:schemeClr>
                    </a:solidFill>
                  </a:ln>
                </p:spPr>
                <p:style>
                  <a:lnRef idx="2">
                    <a:schemeClr val="dk1"/>
                  </a:lnRef>
                  <a:fillRef idx="0">
                    <a:schemeClr val="dk1"/>
                  </a:fillRef>
                  <a:effectRef idx="1">
                    <a:schemeClr val="dk1"/>
                  </a:effectRef>
                  <a:fontRef idx="minor">
                    <a:schemeClr val="tx1"/>
                  </a:fontRef>
                </p:style>
              </p:cxnSp>
              <p:sp>
                <p:nvSpPr>
                  <p:cNvPr id="12" name="テキスト ボックス 11">
                    <a:extLst>
                      <a:ext uri="{FF2B5EF4-FFF2-40B4-BE49-F238E27FC236}">
                        <a16:creationId xmlns:a16="http://schemas.microsoft.com/office/drawing/2014/main" id="{BA47EE47-C3CE-9848-15DA-4B7A1A2BDE4F}"/>
                      </a:ext>
                    </a:extLst>
                  </p:cNvPr>
                  <p:cNvSpPr txBox="1"/>
                  <p:nvPr/>
                </p:nvSpPr>
                <p:spPr>
                  <a:xfrm>
                    <a:off x="1446227" y="2832871"/>
                    <a:ext cx="1821180" cy="461665"/>
                  </a:xfrm>
                  <a:prstGeom prst="rect">
                    <a:avLst/>
                  </a:prstGeom>
                  <a:noFill/>
                  <a:ln>
                    <a:solidFill>
                      <a:schemeClr val="accent1">
                        <a:shade val="15000"/>
                        <a:alpha val="10000"/>
                      </a:schemeClr>
                    </a:solidFill>
                  </a:ln>
                </p:spPr>
                <p:txBody>
                  <a:bodyPr wrap="square" rtlCol="0">
                    <a:spAutoFit/>
                  </a:bodyPr>
                  <a:lstStyle/>
                  <a:p>
                    <a:r>
                      <a:rPr lang="en-US" altLang="ja-JP" sz="2400" b="1" dirty="0" err="1">
                        <a:solidFill>
                          <a:schemeClr val="tx1">
                            <a:alpha val="21000"/>
                          </a:schemeClr>
                        </a:solidFill>
                      </a:rPr>
                      <a:t>i</a:t>
                    </a:r>
                    <a:r>
                      <a:rPr kumimoji="1" lang="en-US" altLang="ja-JP" sz="2400" b="1" dirty="0" err="1">
                        <a:solidFill>
                          <a:schemeClr val="tx1">
                            <a:alpha val="21000"/>
                          </a:schemeClr>
                        </a:solidFill>
                      </a:rPr>
                      <a:t>vcam</a:t>
                    </a:r>
                    <a:endParaRPr kumimoji="1" lang="en-US" altLang="ja-JP" sz="2400" b="1" dirty="0">
                      <a:solidFill>
                        <a:schemeClr val="tx1">
                          <a:alpha val="21000"/>
                        </a:schemeClr>
                      </a:solidFill>
                    </a:endParaRPr>
                  </a:p>
                </p:txBody>
              </p:sp>
            </p:grpSp>
            <p:sp>
              <p:nvSpPr>
                <p:cNvPr id="13" name="テキスト ボックス 12">
                  <a:extLst>
                    <a:ext uri="{FF2B5EF4-FFF2-40B4-BE49-F238E27FC236}">
                      <a16:creationId xmlns:a16="http://schemas.microsoft.com/office/drawing/2014/main" id="{CEDD5B61-4F83-9C6B-FF76-F9DE2A4B64D4}"/>
                    </a:ext>
                  </a:extLst>
                </p:cNvPr>
                <p:cNvSpPr txBox="1"/>
                <p:nvPr/>
              </p:nvSpPr>
              <p:spPr>
                <a:xfrm>
                  <a:off x="1295400" y="4251960"/>
                  <a:ext cx="1508760" cy="369332"/>
                </a:xfrm>
                <a:prstGeom prst="rect">
                  <a:avLst/>
                </a:prstGeom>
                <a:noFill/>
                <a:ln>
                  <a:solidFill>
                    <a:schemeClr val="accent1">
                      <a:shade val="15000"/>
                      <a:alpha val="10000"/>
                    </a:schemeClr>
                  </a:solidFill>
                </a:ln>
              </p:spPr>
              <p:txBody>
                <a:bodyPr wrap="square" rtlCol="0">
                  <a:spAutoFit/>
                </a:bodyPr>
                <a:lstStyle/>
                <a:p>
                  <a:r>
                    <a:rPr kumimoji="1" lang="ja-JP" altLang="en-US" b="1" dirty="0">
                      <a:solidFill>
                        <a:schemeClr val="tx1">
                          <a:alpha val="21000"/>
                        </a:schemeClr>
                      </a:solidFill>
                    </a:rPr>
                    <a:t>映像入力</a:t>
                  </a:r>
                  <a:endParaRPr kumimoji="1" lang="en-US" altLang="ja-JP" b="1" dirty="0">
                    <a:solidFill>
                      <a:schemeClr val="tx1">
                        <a:alpha val="21000"/>
                      </a:schemeClr>
                    </a:solidFill>
                  </a:endParaRPr>
                </a:p>
              </p:txBody>
            </p:sp>
          </p:grpSp>
          <p:pic>
            <p:nvPicPr>
              <p:cNvPr id="21" name="図 20" descr="男性の顔の絵&#10;&#10;AI 生成コンテンツは誤りを含む可能性があります。">
                <a:extLst>
                  <a:ext uri="{FF2B5EF4-FFF2-40B4-BE49-F238E27FC236}">
                    <a16:creationId xmlns:a16="http://schemas.microsoft.com/office/drawing/2014/main" id="{113671CC-91C5-8841-1EA1-01D387A0862C}"/>
                  </a:ext>
                </a:extLst>
              </p:cNvPr>
              <p:cNvPicPr>
                <a:picLocks noChangeAspect="1"/>
              </p:cNvPicPr>
              <p:nvPr/>
            </p:nvPicPr>
            <p:blipFill>
              <a:blip r:embed="rId7">
                <a:alphaModFix amt="26000"/>
                <a:extLst>
                  <a:ext uri="{28A0092B-C50C-407E-A947-70E740481C1C}">
                    <a14:useLocalDpi xmlns:a14="http://schemas.microsoft.com/office/drawing/2010/main" val="0"/>
                  </a:ext>
                </a:extLst>
              </a:blip>
              <a:stretch>
                <a:fillRect/>
              </a:stretch>
            </p:blipFill>
            <p:spPr>
              <a:xfrm>
                <a:off x="3686548" y="2986809"/>
                <a:ext cx="1787111" cy="1787111"/>
              </a:xfrm>
              <a:prstGeom prst="rect">
                <a:avLst/>
              </a:prstGeom>
              <a:ln>
                <a:solidFill>
                  <a:schemeClr val="accent1">
                    <a:shade val="15000"/>
                    <a:alpha val="10000"/>
                  </a:schemeClr>
                </a:solidFill>
              </a:ln>
            </p:spPr>
          </p:pic>
          <p:pic>
            <p:nvPicPr>
              <p:cNvPr id="23" name="図 22" descr="ダイアグラム&#10;&#10;AI 生成コンテンツは誤りを含む可能性があります。">
                <a:extLst>
                  <a:ext uri="{FF2B5EF4-FFF2-40B4-BE49-F238E27FC236}">
                    <a16:creationId xmlns:a16="http://schemas.microsoft.com/office/drawing/2014/main" id="{32FB7A68-71BC-EA37-3888-47CE0E5C076D}"/>
                  </a:ext>
                </a:extLst>
              </p:cNvPr>
              <p:cNvPicPr>
                <a:picLocks noChangeAspect="1"/>
              </p:cNvPicPr>
              <p:nvPr/>
            </p:nvPicPr>
            <p:blipFill>
              <a:blip r:embed="rId8">
                <a:alphaModFix amt="26000"/>
                <a:extLst>
                  <a:ext uri="{28A0092B-C50C-407E-A947-70E740481C1C}">
                    <a14:useLocalDpi xmlns:a14="http://schemas.microsoft.com/office/drawing/2010/main" val="0"/>
                  </a:ext>
                </a:extLst>
              </a:blip>
              <a:stretch>
                <a:fillRect/>
              </a:stretch>
            </p:blipFill>
            <p:spPr>
              <a:xfrm>
                <a:off x="6350000" y="1660591"/>
                <a:ext cx="2107603" cy="1680747"/>
              </a:xfrm>
              <a:prstGeom prst="rect">
                <a:avLst/>
              </a:prstGeom>
              <a:ln>
                <a:solidFill>
                  <a:schemeClr val="accent1">
                    <a:shade val="15000"/>
                    <a:alpha val="10000"/>
                  </a:schemeClr>
                </a:solidFill>
              </a:ln>
            </p:spPr>
          </p:pic>
          <p:grpSp>
            <p:nvGrpSpPr>
              <p:cNvPr id="31" name="グループ化 30">
                <a:extLst>
                  <a:ext uri="{FF2B5EF4-FFF2-40B4-BE49-F238E27FC236}">
                    <a16:creationId xmlns:a16="http://schemas.microsoft.com/office/drawing/2014/main" id="{ADAECEBC-5E38-BBCD-E04D-990C03CA4DDB}"/>
                  </a:ext>
                </a:extLst>
              </p:cNvPr>
              <p:cNvGrpSpPr/>
              <p:nvPr/>
            </p:nvGrpSpPr>
            <p:grpSpPr>
              <a:xfrm>
                <a:off x="9538909" y="2533228"/>
                <a:ext cx="2272091" cy="2788239"/>
                <a:chOff x="9569133" y="2553899"/>
                <a:chExt cx="2272091" cy="2788239"/>
              </a:xfrm>
            </p:grpSpPr>
            <p:pic>
              <p:nvPicPr>
                <p:cNvPr id="27" name="図 26" descr="歯を見せて笑っている子供&#10;&#10;AI 生成コンテンツは誤りを含む可能性があります。">
                  <a:extLst>
                    <a:ext uri="{FF2B5EF4-FFF2-40B4-BE49-F238E27FC236}">
                      <a16:creationId xmlns:a16="http://schemas.microsoft.com/office/drawing/2014/main" id="{1D85AAD8-9525-4136-4535-DAD1CA1776C4}"/>
                    </a:ext>
                  </a:extLst>
                </p:cNvPr>
                <p:cNvPicPr>
                  <a:picLocks noChangeAspect="1"/>
                </p:cNvPicPr>
                <p:nvPr/>
              </p:nvPicPr>
              <p:blipFill>
                <a:blip r:embed="rId9">
                  <a:alphaModFix amt="26000"/>
                  <a:extLst>
                    <a:ext uri="{28A0092B-C50C-407E-A947-70E740481C1C}">
                      <a14:useLocalDpi xmlns:a14="http://schemas.microsoft.com/office/drawing/2010/main" val="0"/>
                    </a:ext>
                  </a:extLst>
                </a:blip>
                <a:stretch>
                  <a:fillRect/>
                </a:stretch>
              </p:blipFill>
              <p:spPr>
                <a:xfrm>
                  <a:off x="9569133" y="2553899"/>
                  <a:ext cx="2272091" cy="1750202"/>
                </a:xfrm>
                <a:prstGeom prst="rect">
                  <a:avLst/>
                </a:prstGeom>
                <a:ln>
                  <a:solidFill>
                    <a:schemeClr val="accent1">
                      <a:shade val="15000"/>
                      <a:alpha val="10000"/>
                    </a:schemeClr>
                  </a:solidFill>
                </a:ln>
              </p:spPr>
            </p:pic>
            <p:pic>
              <p:nvPicPr>
                <p:cNvPr id="29" name="図 28" descr="グラフィカル ユーザー インターフェイス, テキスト&#10;&#10;AI 生成コンテンツは誤りを含む可能性があります。">
                  <a:extLst>
                    <a:ext uri="{FF2B5EF4-FFF2-40B4-BE49-F238E27FC236}">
                      <a16:creationId xmlns:a16="http://schemas.microsoft.com/office/drawing/2014/main" id="{3398D078-99FE-FFF1-7048-5F0AA64313CB}"/>
                    </a:ext>
                  </a:extLst>
                </p:cNvPr>
                <p:cNvPicPr>
                  <a:picLocks noChangeAspect="1"/>
                </p:cNvPicPr>
                <p:nvPr/>
              </p:nvPicPr>
              <p:blipFill>
                <a:blip r:embed="rId10">
                  <a:alphaModFix amt="26000"/>
                  <a:extLst>
                    <a:ext uri="{28A0092B-C50C-407E-A947-70E740481C1C}">
                      <a14:useLocalDpi xmlns:a14="http://schemas.microsoft.com/office/drawing/2010/main" val="0"/>
                    </a:ext>
                  </a:extLst>
                </a:blip>
                <a:stretch>
                  <a:fillRect/>
                </a:stretch>
              </p:blipFill>
              <p:spPr>
                <a:xfrm>
                  <a:off x="9573958" y="4427610"/>
                  <a:ext cx="2267266" cy="914528"/>
                </a:xfrm>
                <a:prstGeom prst="rect">
                  <a:avLst/>
                </a:prstGeom>
                <a:ln>
                  <a:solidFill>
                    <a:schemeClr val="accent1">
                      <a:shade val="15000"/>
                      <a:alpha val="10000"/>
                    </a:schemeClr>
                  </a:solidFill>
                </a:ln>
              </p:spPr>
            </p:pic>
          </p:grpSp>
          <p:cxnSp>
            <p:nvCxnSpPr>
              <p:cNvPr id="33" name="直線矢印コネクタ 32">
                <a:extLst>
                  <a:ext uri="{FF2B5EF4-FFF2-40B4-BE49-F238E27FC236}">
                    <a16:creationId xmlns:a16="http://schemas.microsoft.com/office/drawing/2014/main" id="{D2854C04-2151-E42E-D968-95456D4EB62F}"/>
                  </a:ext>
                </a:extLst>
              </p:cNvPr>
              <p:cNvCxnSpPr/>
              <p:nvPr/>
            </p:nvCxnSpPr>
            <p:spPr>
              <a:xfrm>
                <a:off x="2503834" y="4056043"/>
                <a:ext cx="1182714" cy="0"/>
              </a:xfrm>
              <a:prstGeom prst="straightConnector1">
                <a:avLst/>
              </a:prstGeom>
              <a:ln w="101600">
                <a:solidFill>
                  <a:schemeClr val="accent1">
                    <a:shade val="15000"/>
                    <a:alpha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7FCA85A2-790E-2713-1025-95C9662E9EDF}"/>
                  </a:ext>
                </a:extLst>
              </p:cNvPr>
              <p:cNvCxnSpPr>
                <a:cxnSpLocks/>
                <a:endCxn id="23" idx="1"/>
              </p:cNvCxnSpPr>
              <p:nvPr/>
            </p:nvCxnSpPr>
            <p:spPr>
              <a:xfrm flipV="1">
                <a:off x="5437534" y="2500965"/>
                <a:ext cx="912466" cy="1134155"/>
              </a:xfrm>
              <a:prstGeom prst="straightConnector1">
                <a:avLst/>
              </a:prstGeom>
              <a:ln w="101600">
                <a:solidFill>
                  <a:schemeClr val="accent1">
                    <a:shade val="15000"/>
                    <a:alpha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6" name="直線矢印コネクタ 35">
                <a:extLst>
                  <a:ext uri="{FF2B5EF4-FFF2-40B4-BE49-F238E27FC236}">
                    <a16:creationId xmlns:a16="http://schemas.microsoft.com/office/drawing/2014/main" id="{E133F500-954A-2B08-6D1E-2928076CC8A5}"/>
                  </a:ext>
                </a:extLst>
              </p:cNvPr>
              <p:cNvCxnSpPr>
                <a:cxnSpLocks/>
                <a:endCxn id="25" idx="1"/>
              </p:cNvCxnSpPr>
              <p:nvPr/>
            </p:nvCxnSpPr>
            <p:spPr>
              <a:xfrm>
                <a:off x="5437534" y="4283430"/>
                <a:ext cx="912466" cy="1322748"/>
              </a:xfrm>
              <a:prstGeom prst="straightConnector1">
                <a:avLst/>
              </a:prstGeom>
              <a:ln w="101600">
                <a:solidFill>
                  <a:schemeClr val="accent1">
                    <a:shade val="15000"/>
                    <a:alpha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1" name="直線矢印コネクタ 40">
                <a:extLst>
                  <a:ext uri="{FF2B5EF4-FFF2-40B4-BE49-F238E27FC236}">
                    <a16:creationId xmlns:a16="http://schemas.microsoft.com/office/drawing/2014/main" id="{D151A73D-8F49-26E9-92FC-AFEB0C7A4C9D}"/>
                  </a:ext>
                </a:extLst>
              </p:cNvPr>
              <p:cNvCxnSpPr>
                <a:cxnSpLocks/>
              </p:cNvCxnSpPr>
              <p:nvPr/>
            </p:nvCxnSpPr>
            <p:spPr>
              <a:xfrm flipV="1">
                <a:off x="8457603" y="4056043"/>
                <a:ext cx="978497" cy="1550134"/>
              </a:xfrm>
              <a:prstGeom prst="straightConnector1">
                <a:avLst/>
              </a:prstGeom>
              <a:ln w="101600">
                <a:solidFill>
                  <a:schemeClr val="accent1">
                    <a:shade val="15000"/>
                    <a:alpha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2" name="直線矢印コネクタ 41">
                <a:extLst>
                  <a:ext uri="{FF2B5EF4-FFF2-40B4-BE49-F238E27FC236}">
                    <a16:creationId xmlns:a16="http://schemas.microsoft.com/office/drawing/2014/main" id="{B941307F-71F9-38E1-08E9-FACE97672557}"/>
                  </a:ext>
                </a:extLst>
              </p:cNvPr>
              <p:cNvCxnSpPr>
                <a:cxnSpLocks/>
              </p:cNvCxnSpPr>
              <p:nvPr/>
            </p:nvCxnSpPr>
            <p:spPr>
              <a:xfrm>
                <a:off x="8457603" y="2405043"/>
                <a:ext cx="889597" cy="1226976"/>
              </a:xfrm>
              <a:prstGeom prst="straightConnector1">
                <a:avLst/>
              </a:prstGeom>
              <a:ln w="101600">
                <a:solidFill>
                  <a:schemeClr val="accent1">
                    <a:shade val="15000"/>
                    <a:alpha val="1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6" name="テキスト ボックス 45">
                <a:extLst>
                  <a:ext uri="{FF2B5EF4-FFF2-40B4-BE49-F238E27FC236}">
                    <a16:creationId xmlns:a16="http://schemas.microsoft.com/office/drawing/2014/main" id="{2D7A9562-073C-54C5-C3AF-5825D4A4C3F6}"/>
                  </a:ext>
                </a:extLst>
              </p:cNvPr>
              <p:cNvSpPr txBox="1"/>
              <p:nvPr/>
            </p:nvSpPr>
            <p:spPr>
              <a:xfrm>
                <a:off x="3550820" y="2181902"/>
                <a:ext cx="2409452" cy="769441"/>
              </a:xfrm>
              <a:prstGeom prst="rect">
                <a:avLst/>
              </a:prstGeom>
              <a:noFill/>
              <a:ln>
                <a:solidFill>
                  <a:schemeClr val="accent1">
                    <a:shade val="15000"/>
                    <a:alpha val="10000"/>
                  </a:schemeClr>
                </a:solidFill>
              </a:ln>
            </p:spPr>
            <p:txBody>
              <a:bodyPr wrap="square" rtlCol="0">
                <a:spAutoFit/>
              </a:bodyPr>
              <a:lstStyle/>
              <a:p>
                <a:r>
                  <a:rPr kumimoji="1" lang="ja-JP" altLang="en-US" sz="2200" b="1" dirty="0">
                    <a:solidFill>
                      <a:schemeClr val="tx1">
                        <a:alpha val="21000"/>
                      </a:schemeClr>
                    </a:solidFill>
                  </a:rPr>
                  <a:t>顔の</a:t>
                </a:r>
                <a:r>
                  <a:rPr kumimoji="1" lang="en-US" altLang="ja-JP" sz="2200" b="1" dirty="0">
                    <a:solidFill>
                      <a:schemeClr val="tx1">
                        <a:alpha val="21000"/>
                      </a:schemeClr>
                    </a:solidFill>
                  </a:rPr>
                  <a:t>Landmark</a:t>
                </a:r>
              </a:p>
              <a:p>
                <a:r>
                  <a:rPr lang="en-US" altLang="ja-JP" sz="2200" b="1" dirty="0">
                    <a:solidFill>
                      <a:schemeClr val="tx1">
                        <a:alpha val="21000"/>
                      </a:schemeClr>
                    </a:solidFill>
                  </a:rPr>
                  <a:t>        </a:t>
                </a:r>
                <a:r>
                  <a:rPr kumimoji="1" lang="ja-JP" altLang="en-US" sz="2200" b="1" dirty="0">
                    <a:solidFill>
                      <a:schemeClr val="tx1">
                        <a:alpha val="21000"/>
                      </a:schemeClr>
                    </a:solidFill>
                  </a:rPr>
                  <a:t>検出</a:t>
                </a:r>
              </a:p>
            </p:txBody>
          </p:sp>
          <p:sp>
            <p:nvSpPr>
              <p:cNvPr id="47" name="テキスト ボックス 46">
                <a:extLst>
                  <a:ext uri="{FF2B5EF4-FFF2-40B4-BE49-F238E27FC236}">
                    <a16:creationId xmlns:a16="http://schemas.microsoft.com/office/drawing/2014/main" id="{EA9219A5-D62D-24BA-CE63-41F7F010F1AA}"/>
                  </a:ext>
                </a:extLst>
              </p:cNvPr>
              <p:cNvSpPr txBox="1"/>
              <p:nvPr/>
            </p:nvSpPr>
            <p:spPr>
              <a:xfrm>
                <a:off x="6725498" y="1221324"/>
                <a:ext cx="1460500" cy="430887"/>
              </a:xfrm>
              <a:prstGeom prst="rect">
                <a:avLst/>
              </a:prstGeom>
              <a:noFill/>
              <a:ln>
                <a:solidFill>
                  <a:schemeClr val="accent1">
                    <a:shade val="15000"/>
                    <a:alpha val="10000"/>
                  </a:schemeClr>
                </a:solidFill>
              </a:ln>
            </p:spPr>
            <p:txBody>
              <a:bodyPr wrap="square" rtlCol="0">
                <a:spAutoFit/>
              </a:bodyPr>
              <a:lstStyle/>
              <a:p>
                <a:r>
                  <a:rPr lang="ja-JP" altLang="en-US" sz="2200" b="1" dirty="0">
                    <a:solidFill>
                      <a:schemeClr val="tx1">
                        <a:alpha val="21000"/>
                      </a:schemeClr>
                    </a:solidFill>
                  </a:rPr>
                  <a:t>視線推定</a:t>
                </a:r>
                <a:endParaRPr kumimoji="1" lang="en-US" altLang="ja-JP" sz="2200" b="1" dirty="0">
                  <a:solidFill>
                    <a:schemeClr val="tx1">
                      <a:alpha val="21000"/>
                    </a:schemeClr>
                  </a:solidFill>
                </a:endParaRPr>
              </a:p>
            </p:txBody>
          </p:sp>
          <p:sp>
            <p:nvSpPr>
              <p:cNvPr id="49" name="テキスト ボックス 48">
                <a:extLst>
                  <a:ext uri="{FF2B5EF4-FFF2-40B4-BE49-F238E27FC236}">
                    <a16:creationId xmlns:a16="http://schemas.microsoft.com/office/drawing/2014/main" id="{6282FD6B-872F-8505-3F3A-5EC43B70740A}"/>
                  </a:ext>
                </a:extLst>
              </p:cNvPr>
              <p:cNvSpPr txBox="1"/>
              <p:nvPr/>
            </p:nvSpPr>
            <p:spPr>
              <a:xfrm>
                <a:off x="10103698" y="2040586"/>
                <a:ext cx="1460500" cy="430887"/>
              </a:xfrm>
              <a:prstGeom prst="rect">
                <a:avLst/>
              </a:prstGeom>
              <a:noFill/>
              <a:ln>
                <a:solidFill>
                  <a:schemeClr val="accent1">
                    <a:shade val="15000"/>
                    <a:alpha val="10000"/>
                  </a:schemeClr>
                </a:solidFill>
              </a:ln>
            </p:spPr>
            <p:txBody>
              <a:bodyPr wrap="square" rtlCol="0">
                <a:spAutoFit/>
              </a:bodyPr>
              <a:lstStyle/>
              <a:p>
                <a:r>
                  <a:rPr kumimoji="1" lang="ja-JP" altLang="en-US" sz="2200" b="1" dirty="0">
                    <a:solidFill>
                      <a:schemeClr val="tx1">
                        <a:alpha val="21000"/>
                      </a:schemeClr>
                    </a:solidFill>
                  </a:rPr>
                  <a:t>出力結果</a:t>
                </a:r>
                <a:endParaRPr kumimoji="1" lang="en-US" altLang="ja-JP" sz="2200" b="1" dirty="0">
                  <a:solidFill>
                    <a:schemeClr val="tx1">
                      <a:alpha val="21000"/>
                    </a:schemeClr>
                  </a:solidFill>
                </a:endParaRPr>
              </a:p>
            </p:txBody>
          </p:sp>
        </p:grpSp>
      </p:grpSp>
      <p:sp>
        <p:nvSpPr>
          <p:cNvPr id="6" name="吹き出し: 角を丸めた四角形 5">
            <a:extLst>
              <a:ext uri="{FF2B5EF4-FFF2-40B4-BE49-F238E27FC236}">
                <a16:creationId xmlns:a16="http://schemas.microsoft.com/office/drawing/2014/main" id="{C28EC2F6-D925-6AFC-6BA7-F5E7379FB729}"/>
              </a:ext>
            </a:extLst>
          </p:cNvPr>
          <p:cNvSpPr/>
          <p:nvPr/>
        </p:nvSpPr>
        <p:spPr>
          <a:xfrm>
            <a:off x="7863458" y="219629"/>
            <a:ext cx="2948921" cy="993315"/>
          </a:xfrm>
          <a:prstGeom prst="wedgeRoundRectCallout">
            <a:avLst>
              <a:gd name="adj1" fmla="val -42652"/>
              <a:gd name="adj2" fmla="val 81389"/>
              <a:gd name="adj3" fmla="val 16667"/>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latin typeface="Meiryo UI" panose="020B0604030504040204" pitchFamily="50" charset="-128"/>
                <a:ea typeface="Meiryo UI" panose="020B0604030504040204" pitchFamily="50" charset="-128"/>
              </a:rPr>
              <a:t>・よそ見してないか</a:t>
            </a:r>
            <a:endParaRPr lang="en-US" altLang="ja-JP" sz="2400" b="1" dirty="0">
              <a:solidFill>
                <a:schemeClr val="tx1"/>
              </a:solidFill>
              <a:latin typeface="Meiryo UI" panose="020B0604030504040204" pitchFamily="50" charset="-128"/>
              <a:ea typeface="Meiryo UI" panose="020B0604030504040204" pitchFamily="50" charset="-128"/>
            </a:endParaRPr>
          </a:p>
          <a:p>
            <a:pPr algn="ctr"/>
            <a:r>
              <a:rPr kumimoji="1" lang="ja-JP" altLang="en-US" sz="2400" b="1" dirty="0">
                <a:solidFill>
                  <a:schemeClr val="tx1"/>
                </a:solidFill>
                <a:latin typeface="Meiryo UI" panose="020B0604030504040204" pitchFamily="50" charset="-128"/>
                <a:ea typeface="Meiryo UI" panose="020B0604030504040204" pitchFamily="50" charset="-128"/>
              </a:rPr>
              <a:t>・落ち着きがあるか</a:t>
            </a:r>
          </a:p>
        </p:txBody>
      </p:sp>
      <p:sp>
        <p:nvSpPr>
          <p:cNvPr id="8" name="吹き出し: 角を丸めた四角形 7">
            <a:extLst>
              <a:ext uri="{FF2B5EF4-FFF2-40B4-BE49-F238E27FC236}">
                <a16:creationId xmlns:a16="http://schemas.microsoft.com/office/drawing/2014/main" id="{883F9D66-97E7-3147-2C96-6D36C7BFAEDE}"/>
              </a:ext>
            </a:extLst>
          </p:cNvPr>
          <p:cNvSpPr/>
          <p:nvPr/>
        </p:nvSpPr>
        <p:spPr>
          <a:xfrm>
            <a:off x="3378438" y="5501439"/>
            <a:ext cx="2615963" cy="717876"/>
          </a:xfrm>
          <a:prstGeom prst="wedgeRoundRectCallout">
            <a:avLst>
              <a:gd name="adj1" fmla="val -10437"/>
              <a:gd name="adj2" fmla="val -125044"/>
              <a:gd name="adj3" fmla="val 16667"/>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Meiryo UI" panose="020B0604030504040204" pitchFamily="50" charset="-128"/>
                <a:ea typeface="Meiryo UI" panose="020B0604030504040204" pitchFamily="50" charset="-128"/>
              </a:rPr>
              <a:t>両目開いているか</a:t>
            </a:r>
          </a:p>
        </p:txBody>
      </p:sp>
      <p:sp>
        <p:nvSpPr>
          <p:cNvPr id="10" name="吹き出し: 角を丸めた四角形 9">
            <a:extLst>
              <a:ext uri="{FF2B5EF4-FFF2-40B4-BE49-F238E27FC236}">
                <a16:creationId xmlns:a16="http://schemas.microsoft.com/office/drawing/2014/main" id="{1A166DC4-0E12-777F-9A46-177D35649FC7}"/>
              </a:ext>
            </a:extLst>
          </p:cNvPr>
          <p:cNvSpPr/>
          <p:nvPr/>
        </p:nvSpPr>
        <p:spPr>
          <a:xfrm>
            <a:off x="9195038" y="5729686"/>
            <a:ext cx="2483616" cy="1018391"/>
          </a:xfrm>
          <a:prstGeom prst="wedgeRoundRectCallout">
            <a:avLst>
              <a:gd name="adj1" fmla="val -75473"/>
              <a:gd name="adj2" fmla="val -25840"/>
              <a:gd name="adj3" fmla="val 16667"/>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latin typeface="Meiryo UI" panose="020B0604030504040204" pitchFamily="50" charset="-128"/>
                <a:ea typeface="Meiryo UI" panose="020B0604030504040204" pitchFamily="50" charset="-128"/>
              </a:rPr>
              <a:t>基準値から逸脱してないか</a:t>
            </a:r>
            <a:endParaRPr kumimoji="1" lang="ja-JP" altLang="en-US" sz="2400" b="1" dirty="0">
              <a:solidFill>
                <a:schemeClr val="tx1"/>
              </a:solidFill>
              <a:latin typeface="Meiryo UI" panose="020B0604030504040204" pitchFamily="50" charset="-128"/>
              <a:ea typeface="Meiryo UI" panose="020B0604030504040204" pitchFamily="50" charset="-128"/>
            </a:endParaRPr>
          </a:p>
        </p:txBody>
      </p:sp>
      <p:sp>
        <p:nvSpPr>
          <p:cNvPr id="14" name="スライド番号プレースホルダー 13">
            <a:extLst>
              <a:ext uri="{FF2B5EF4-FFF2-40B4-BE49-F238E27FC236}">
                <a16:creationId xmlns:a16="http://schemas.microsoft.com/office/drawing/2014/main" id="{B66FC9EC-FF06-92FD-F6EC-C878F8ABFB22}"/>
              </a:ext>
            </a:extLst>
          </p:cNvPr>
          <p:cNvSpPr>
            <a:spLocks noGrp="1"/>
          </p:cNvSpPr>
          <p:nvPr>
            <p:ph type="sldNum" sz="quarter" idx="12"/>
          </p:nvPr>
        </p:nvSpPr>
        <p:spPr>
          <a:xfrm>
            <a:off x="9303354" y="6492875"/>
            <a:ext cx="2743200" cy="365125"/>
          </a:xfrm>
        </p:spPr>
        <p:txBody>
          <a:bodyPr/>
          <a:lstStyle/>
          <a:p>
            <a:fld id="{653E5509-87FB-4B28-A874-72CC0BC4E7EC}" type="slidenum">
              <a:rPr kumimoji="1" lang="ja-JP" altLang="en-US" smtClean="0"/>
              <a:t>19</a:t>
            </a:fld>
            <a:endParaRPr kumimoji="1" lang="ja-JP" altLang="en-US" dirty="0"/>
          </a:p>
        </p:txBody>
      </p:sp>
    </p:spTree>
    <p:extLst>
      <p:ext uri="{BB962C8B-B14F-4D97-AF65-F5344CB8AC3E}">
        <p14:creationId xmlns:p14="http://schemas.microsoft.com/office/powerpoint/2010/main" val="1257675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7982AE-8C3F-5B9C-818C-7B8BC560EEC7}"/>
              </a:ext>
            </a:extLst>
          </p:cNvPr>
          <p:cNvSpPr>
            <a:spLocks noGrp="1"/>
          </p:cNvSpPr>
          <p:nvPr>
            <p:ph type="title"/>
          </p:nvPr>
        </p:nvSpPr>
        <p:spPr>
          <a:xfrm>
            <a:off x="367902" y="0"/>
            <a:ext cx="10515600" cy="1325563"/>
          </a:xfrm>
        </p:spPr>
        <p:txBody>
          <a:bodyPr/>
          <a:lstStyle/>
          <a:p>
            <a:r>
              <a:rPr kumimoji="1" lang="ja-JP" altLang="en-US" b="1" dirty="0">
                <a:solidFill>
                  <a:schemeClr val="accent4">
                    <a:lumMod val="75000"/>
                  </a:schemeClr>
                </a:solidFill>
                <a:latin typeface="Meiryo UI" panose="020B0604030504040204" pitchFamily="50" charset="-128"/>
                <a:ea typeface="Meiryo UI" panose="020B0604030504040204" pitchFamily="50" charset="-128"/>
              </a:rPr>
              <a:t>やりたいこと</a:t>
            </a:r>
          </a:p>
        </p:txBody>
      </p:sp>
      <p:pic>
        <p:nvPicPr>
          <p:cNvPr id="5" name="コンテンツ プレースホルダー 4" descr="オンライン クラスに参加している女性">
            <a:extLst>
              <a:ext uri="{FF2B5EF4-FFF2-40B4-BE49-F238E27FC236}">
                <a16:creationId xmlns:a16="http://schemas.microsoft.com/office/drawing/2014/main" id="{272BAF20-937B-7D7D-C17A-426160E38D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51202" y="794452"/>
            <a:ext cx="4241403" cy="2827602"/>
          </a:xfrm>
        </p:spPr>
      </p:pic>
      <p:pic>
        <p:nvPicPr>
          <p:cNvPr id="15" name="図 14" descr="会議中のユーザー">
            <a:extLst>
              <a:ext uri="{FF2B5EF4-FFF2-40B4-BE49-F238E27FC236}">
                <a16:creationId xmlns:a16="http://schemas.microsoft.com/office/drawing/2014/main" id="{A5CC244C-B3A5-6463-9450-487713D01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302" y="1199532"/>
            <a:ext cx="4575688" cy="3213100"/>
          </a:xfrm>
          <a:prstGeom prst="rect">
            <a:avLst/>
          </a:prstGeom>
        </p:spPr>
      </p:pic>
      <p:sp>
        <p:nvSpPr>
          <p:cNvPr id="16" name="テキスト ボックス 15">
            <a:extLst>
              <a:ext uri="{FF2B5EF4-FFF2-40B4-BE49-F238E27FC236}">
                <a16:creationId xmlns:a16="http://schemas.microsoft.com/office/drawing/2014/main" id="{888F451D-839D-3E55-299D-F1C34928865D}"/>
              </a:ext>
            </a:extLst>
          </p:cNvPr>
          <p:cNvSpPr txBox="1"/>
          <p:nvPr/>
        </p:nvSpPr>
        <p:spPr>
          <a:xfrm>
            <a:off x="7337312" y="3721100"/>
            <a:ext cx="3232378" cy="523220"/>
          </a:xfrm>
          <a:prstGeom prst="rect">
            <a:avLst/>
          </a:prstGeom>
          <a:noFill/>
        </p:spPr>
        <p:txBody>
          <a:bodyPr wrap="square" rtlCol="0">
            <a:spAutoFit/>
          </a:bodyPr>
          <a:lstStyle/>
          <a:p>
            <a:r>
              <a:rPr kumimoji="1" lang="ja-JP" altLang="en-US" sz="2800" b="1" dirty="0">
                <a:latin typeface="Meiryo UI" panose="020B0604030504040204" pitchFamily="50" charset="-128"/>
                <a:ea typeface="Meiryo UI" panose="020B0604030504040204" pitchFamily="50" charset="-128"/>
              </a:rPr>
              <a:t>オンライン授業</a:t>
            </a:r>
          </a:p>
        </p:txBody>
      </p:sp>
      <p:sp>
        <p:nvSpPr>
          <p:cNvPr id="17" name="テキスト ボックス 16">
            <a:extLst>
              <a:ext uri="{FF2B5EF4-FFF2-40B4-BE49-F238E27FC236}">
                <a16:creationId xmlns:a16="http://schemas.microsoft.com/office/drawing/2014/main" id="{61579385-BBC0-02B1-565A-3F7C9115AEDB}"/>
              </a:ext>
            </a:extLst>
          </p:cNvPr>
          <p:cNvSpPr txBox="1"/>
          <p:nvPr/>
        </p:nvSpPr>
        <p:spPr>
          <a:xfrm>
            <a:off x="1851560" y="4462155"/>
            <a:ext cx="2352140" cy="523220"/>
          </a:xfrm>
          <a:prstGeom prst="rect">
            <a:avLst/>
          </a:prstGeom>
          <a:noFill/>
        </p:spPr>
        <p:txBody>
          <a:bodyPr wrap="square" rtlCol="0">
            <a:spAutoFit/>
          </a:bodyPr>
          <a:lstStyle/>
          <a:p>
            <a:r>
              <a:rPr lang="ja-JP" altLang="en-US" sz="2800" b="1" dirty="0">
                <a:latin typeface="Meiryo UI" panose="020B0604030504040204" pitchFamily="50" charset="-128"/>
                <a:ea typeface="Meiryo UI" panose="020B0604030504040204" pitchFamily="50" charset="-128"/>
              </a:rPr>
              <a:t>プレゼンや発表</a:t>
            </a:r>
            <a:endParaRPr kumimoji="1" lang="ja-JP" altLang="en-US" sz="2800" b="1" dirty="0">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67296ED2-0F66-6C37-FABB-B9D52538112A}"/>
              </a:ext>
            </a:extLst>
          </p:cNvPr>
          <p:cNvSpPr txBox="1"/>
          <p:nvPr/>
        </p:nvSpPr>
        <p:spPr>
          <a:xfrm>
            <a:off x="1625202" y="5034898"/>
            <a:ext cx="9652000" cy="1638205"/>
          </a:xfrm>
          <a:prstGeom prst="rect">
            <a:avLst/>
          </a:prstGeom>
          <a:noFill/>
        </p:spPr>
        <p:txBody>
          <a:bodyPr wrap="square" rtlCol="0">
            <a:spAutoFit/>
          </a:bodyPr>
          <a:lstStyle/>
          <a:p>
            <a:pPr>
              <a:lnSpc>
                <a:spcPct val="150000"/>
              </a:lnSpc>
            </a:pPr>
            <a:r>
              <a:rPr lang="ja-JP" altLang="en-US" sz="3600" b="1" dirty="0">
                <a:solidFill>
                  <a:srgbClr val="FF0000"/>
                </a:solidFill>
                <a:latin typeface="Meiryo UI" panose="020B0604030504040204" pitchFamily="50" charset="-128"/>
                <a:ea typeface="Meiryo UI" panose="020B0604030504040204" pitchFamily="50" charset="-128"/>
              </a:rPr>
              <a:t>その人が集中して</a:t>
            </a:r>
            <a:r>
              <a:rPr lang="en-US" altLang="ja-JP" sz="3600" b="1" dirty="0">
                <a:solidFill>
                  <a:srgbClr val="FF0000"/>
                </a:solidFill>
                <a:latin typeface="Meiryo UI" panose="020B0604030504040204" pitchFamily="50" charset="-128"/>
                <a:ea typeface="Meiryo UI" panose="020B0604030504040204" pitchFamily="50" charset="-128"/>
              </a:rPr>
              <a:t>(</a:t>
            </a:r>
            <a:r>
              <a:rPr lang="ja-JP" altLang="en-US" sz="3600" b="1" dirty="0">
                <a:solidFill>
                  <a:srgbClr val="FF0000"/>
                </a:solidFill>
                <a:latin typeface="Meiryo UI" panose="020B0604030504040204" pitchFamily="50" charset="-128"/>
                <a:ea typeface="Meiryo UI" panose="020B0604030504040204" pitchFamily="50" charset="-128"/>
              </a:rPr>
              <a:t>興味を持って</a:t>
            </a:r>
            <a:r>
              <a:rPr lang="en-US" altLang="ja-JP" sz="3600" b="1" dirty="0">
                <a:solidFill>
                  <a:srgbClr val="FF0000"/>
                </a:solidFill>
                <a:latin typeface="Meiryo UI" panose="020B0604030504040204" pitchFamily="50" charset="-128"/>
                <a:ea typeface="Meiryo UI" panose="020B0604030504040204" pitchFamily="50" charset="-128"/>
              </a:rPr>
              <a:t>)</a:t>
            </a:r>
            <a:r>
              <a:rPr lang="ja-JP" altLang="en-US" sz="3600" b="1" dirty="0">
                <a:solidFill>
                  <a:srgbClr val="FF0000"/>
                </a:solidFill>
                <a:latin typeface="Meiryo UI" panose="020B0604030504040204" pitchFamily="50" charset="-128"/>
                <a:ea typeface="Meiryo UI" panose="020B0604030504040204" pitchFamily="50" charset="-128"/>
              </a:rPr>
              <a:t>話を聞いてくれているかをリアルタイムかつ客観的に判定したい</a:t>
            </a:r>
            <a:endParaRPr kumimoji="1" lang="ja-JP" altLang="en-US" sz="3600" b="1" dirty="0">
              <a:solidFill>
                <a:srgbClr val="FF0000"/>
              </a:solidFill>
              <a:latin typeface="Meiryo UI" panose="020B0604030504040204" pitchFamily="50" charset="-128"/>
              <a:ea typeface="Meiryo UI" panose="020B0604030504040204" pitchFamily="50" charset="-128"/>
            </a:endParaRPr>
          </a:p>
        </p:txBody>
      </p:sp>
      <p:sp>
        <p:nvSpPr>
          <p:cNvPr id="19" name="スライド番号プレースホルダー 18">
            <a:extLst>
              <a:ext uri="{FF2B5EF4-FFF2-40B4-BE49-F238E27FC236}">
                <a16:creationId xmlns:a16="http://schemas.microsoft.com/office/drawing/2014/main" id="{4A3145A3-7B2E-A52B-D1D9-A3BE12C5C2E6}"/>
              </a:ext>
            </a:extLst>
          </p:cNvPr>
          <p:cNvSpPr>
            <a:spLocks noGrp="1"/>
          </p:cNvSpPr>
          <p:nvPr>
            <p:ph type="sldNum" sz="quarter" idx="12"/>
          </p:nvPr>
        </p:nvSpPr>
        <p:spPr/>
        <p:txBody>
          <a:bodyPr/>
          <a:lstStyle/>
          <a:p>
            <a:fld id="{653E5509-87FB-4B28-A874-72CC0BC4E7EC}" type="slidenum">
              <a:rPr kumimoji="1" lang="ja-JP" altLang="en-US" smtClean="0"/>
              <a:t>2</a:t>
            </a:fld>
            <a:endParaRPr kumimoji="1" lang="ja-JP" altLang="en-US"/>
          </a:p>
        </p:txBody>
      </p:sp>
      <p:sp>
        <p:nvSpPr>
          <p:cNvPr id="3" name="楕円 2">
            <a:extLst>
              <a:ext uri="{FF2B5EF4-FFF2-40B4-BE49-F238E27FC236}">
                <a16:creationId xmlns:a16="http://schemas.microsoft.com/office/drawing/2014/main" id="{F4DBFCB2-A111-4717-0EBD-06AE916FB8B9}"/>
              </a:ext>
            </a:extLst>
          </p:cNvPr>
          <p:cNvSpPr/>
          <p:nvPr/>
        </p:nvSpPr>
        <p:spPr>
          <a:xfrm>
            <a:off x="6010390" y="136525"/>
            <a:ext cx="5645021" cy="4453530"/>
          </a:xfrm>
          <a:prstGeom prst="ellipse">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1969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CE2B0-B68A-EF08-DF0B-BD16D548D84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E161882-B2F6-1D3E-E974-BD0C2037DD49}"/>
              </a:ext>
            </a:extLst>
          </p:cNvPr>
          <p:cNvSpPr>
            <a:spLocks noGrp="1"/>
          </p:cNvSpPr>
          <p:nvPr>
            <p:ph type="title"/>
          </p:nvPr>
        </p:nvSpPr>
        <p:spPr>
          <a:xfrm>
            <a:off x="152400" y="0"/>
            <a:ext cx="10515600" cy="1325563"/>
          </a:xfrm>
        </p:spPr>
        <p:txBody>
          <a:bodyPr/>
          <a:lstStyle/>
          <a:p>
            <a:r>
              <a:rPr kumimoji="1" lang="ja-JP" altLang="en-US" b="1" dirty="0">
                <a:solidFill>
                  <a:schemeClr val="accent4">
                    <a:lumMod val="75000"/>
                  </a:schemeClr>
                </a:solidFill>
                <a:latin typeface="Meiryo UI" panose="020B0604030504040204" pitchFamily="50" charset="-128"/>
                <a:ea typeface="Meiryo UI" panose="020B0604030504040204" pitchFamily="50" charset="-128"/>
              </a:rPr>
              <a:t>統合判定</a:t>
            </a:r>
          </a:p>
        </p:txBody>
      </p:sp>
      <p:sp>
        <p:nvSpPr>
          <p:cNvPr id="3" name="四角形: 角を丸くする 2">
            <a:extLst>
              <a:ext uri="{FF2B5EF4-FFF2-40B4-BE49-F238E27FC236}">
                <a16:creationId xmlns:a16="http://schemas.microsoft.com/office/drawing/2014/main" id="{8ED7BFD4-CD6A-4673-CE22-D6B8B9D3A715}"/>
              </a:ext>
            </a:extLst>
          </p:cNvPr>
          <p:cNvSpPr/>
          <p:nvPr/>
        </p:nvSpPr>
        <p:spPr>
          <a:xfrm>
            <a:off x="4445000" y="829867"/>
            <a:ext cx="3962400" cy="833437"/>
          </a:xfrm>
          <a:prstGeom prst="roundRect">
            <a:avLst/>
          </a:prstGeom>
          <a:solidFill>
            <a:schemeClr val="bg1"/>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Meiryo UI" panose="020B0604030504040204" pitchFamily="50" charset="-128"/>
                <a:ea typeface="Meiryo UI" panose="020B0604030504040204" pitchFamily="50" charset="-128"/>
              </a:rPr>
              <a:t>両目が開いているかどうか</a:t>
            </a:r>
            <a:endParaRPr kumimoji="1" lang="en-US" altLang="ja-JP" sz="2400" b="1" dirty="0">
              <a:solidFill>
                <a:schemeClr val="tx1"/>
              </a:solidFill>
              <a:latin typeface="Meiryo UI" panose="020B0604030504040204" pitchFamily="50" charset="-128"/>
              <a:ea typeface="Meiryo UI" panose="020B0604030504040204" pitchFamily="50" charset="-128"/>
            </a:endParaRPr>
          </a:p>
        </p:txBody>
      </p:sp>
      <p:sp>
        <p:nvSpPr>
          <p:cNvPr id="4" name="四角形: 角を丸くする 3">
            <a:extLst>
              <a:ext uri="{FF2B5EF4-FFF2-40B4-BE49-F238E27FC236}">
                <a16:creationId xmlns:a16="http://schemas.microsoft.com/office/drawing/2014/main" id="{D74B493B-EA8D-D733-B771-880F206964D9}"/>
              </a:ext>
            </a:extLst>
          </p:cNvPr>
          <p:cNvSpPr/>
          <p:nvPr/>
        </p:nvSpPr>
        <p:spPr>
          <a:xfrm>
            <a:off x="4445000" y="2155430"/>
            <a:ext cx="3962400" cy="1086643"/>
          </a:xfrm>
          <a:prstGeom prst="roundRect">
            <a:avLst/>
          </a:prstGeom>
          <a:solidFill>
            <a:schemeClr val="bg1"/>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latin typeface="Meiryo UI" panose="020B0604030504040204" pitchFamily="50" charset="-128"/>
                <a:ea typeface="Meiryo UI" panose="020B0604030504040204" pitchFamily="50" charset="-128"/>
              </a:rPr>
              <a:t>視線方向のチェック</a:t>
            </a:r>
            <a:endParaRPr lang="en-US" altLang="ja-JP" sz="2400" b="1" dirty="0">
              <a:solidFill>
                <a:schemeClr val="tx1"/>
              </a:solidFill>
              <a:latin typeface="Meiryo UI" panose="020B0604030504040204" pitchFamily="50" charset="-128"/>
              <a:ea typeface="Meiryo UI" panose="020B0604030504040204" pitchFamily="50" charset="-128"/>
            </a:endParaRPr>
          </a:p>
          <a:p>
            <a:pPr algn="ctr">
              <a:lnSpc>
                <a:spcPct val="150000"/>
              </a:lnSpc>
            </a:pPr>
            <a:r>
              <a:rPr kumimoji="1" lang="en-US" altLang="ja-JP" sz="2000" b="1" dirty="0">
                <a:solidFill>
                  <a:schemeClr val="tx1"/>
                </a:solidFill>
                <a:latin typeface="Meiryo UI" panose="020B0604030504040204" pitchFamily="50" charset="-128"/>
                <a:ea typeface="Meiryo UI" panose="020B0604030504040204" pitchFamily="50" charset="-128"/>
              </a:rPr>
              <a:t>(</a:t>
            </a:r>
            <a:r>
              <a:rPr kumimoji="1" lang="ja-JP" altLang="en-US" sz="2000" b="1" dirty="0">
                <a:solidFill>
                  <a:schemeClr val="tx1"/>
                </a:solidFill>
                <a:latin typeface="Meiryo UI" panose="020B0604030504040204" pitchFamily="50" charset="-128"/>
                <a:ea typeface="Meiryo UI" panose="020B0604030504040204" pitchFamily="50" charset="-128"/>
              </a:rPr>
              <a:t>よそ見を続ける）</a:t>
            </a:r>
            <a:endParaRPr kumimoji="1" lang="en-US" altLang="ja-JP" sz="2000" b="1" dirty="0">
              <a:solidFill>
                <a:schemeClr val="tx1"/>
              </a:solidFill>
              <a:latin typeface="Meiryo UI" panose="020B0604030504040204" pitchFamily="50" charset="-128"/>
              <a:ea typeface="Meiryo UI" panose="020B0604030504040204" pitchFamily="50" charset="-128"/>
            </a:endParaRPr>
          </a:p>
        </p:txBody>
      </p:sp>
      <p:sp>
        <p:nvSpPr>
          <p:cNvPr id="5" name="四角形: 角を丸くする 4">
            <a:extLst>
              <a:ext uri="{FF2B5EF4-FFF2-40B4-BE49-F238E27FC236}">
                <a16:creationId xmlns:a16="http://schemas.microsoft.com/office/drawing/2014/main" id="{DB17AEAA-C050-97E4-27B9-0493D2842593}"/>
              </a:ext>
            </a:extLst>
          </p:cNvPr>
          <p:cNvSpPr/>
          <p:nvPr/>
        </p:nvSpPr>
        <p:spPr>
          <a:xfrm>
            <a:off x="4445000" y="3759503"/>
            <a:ext cx="3962400" cy="833437"/>
          </a:xfrm>
          <a:prstGeom prst="roundRect">
            <a:avLst/>
          </a:prstGeom>
          <a:solidFill>
            <a:schemeClr val="bg1"/>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Meiryo UI" panose="020B0604030504040204" pitchFamily="50" charset="-128"/>
                <a:ea typeface="Meiryo UI" panose="020B0604030504040204" pitchFamily="50" charset="-128"/>
              </a:rPr>
              <a:t>視線速度</a:t>
            </a:r>
            <a:endParaRPr kumimoji="1" lang="en-US" altLang="ja-JP" sz="2400" b="1" dirty="0">
              <a:solidFill>
                <a:schemeClr val="tx1"/>
              </a:solidFill>
              <a:latin typeface="Meiryo UI" panose="020B0604030504040204" pitchFamily="50" charset="-128"/>
              <a:ea typeface="Meiryo UI" panose="020B0604030504040204" pitchFamily="50" charset="-128"/>
            </a:endParaRPr>
          </a:p>
          <a:p>
            <a:pPr algn="ctr"/>
            <a:r>
              <a:rPr lang="en-US" altLang="ja-JP" sz="2400" b="1" dirty="0">
                <a:solidFill>
                  <a:schemeClr val="tx1"/>
                </a:solidFill>
                <a:latin typeface="Meiryo UI" panose="020B0604030504040204" pitchFamily="50" charset="-128"/>
                <a:ea typeface="Meiryo UI" panose="020B0604030504040204" pitchFamily="50" charset="-128"/>
              </a:rPr>
              <a:t>(</a:t>
            </a:r>
            <a:r>
              <a:rPr lang="ja-JP" altLang="en-US" sz="2400" b="1" dirty="0">
                <a:solidFill>
                  <a:schemeClr val="tx1"/>
                </a:solidFill>
                <a:latin typeface="Meiryo UI" panose="020B0604030504040204" pitchFamily="50" charset="-128"/>
                <a:ea typeface="Meiryo UI" panose="020B0604030504040204" pitchFamily="50" charset="-128"/>
              </a:rPr>
              <a:t>きょろきょろ</a:t>
            </a:r>
            <a:r>
              <a:rPr lang="en-US" altLang="ja-JP" sz="2400" b="1" dirty="0">
                <a:solidFill>
                  <a:schemeClr val="tx1"/>
                </a:solidFill>
                <a:latin typeface="Meiryo UI" panose="020B0604030504040204" pitchFamily="50" charset="-128"/>
                <a:ea typeface="Meiryo UI" panose="020B0604030504040204" pitchFamily="50" charset="-128"/>
              </a:rPr>
              <a:t>)</a:t>
            </a:r>
            <a:endParaRPr kumimoji="1" lang="en-US" altLang="ja-JP" sz="2400" b="1" dirty="0">
              <a:solidFill>
                <a:schemeClr val="tx1"/>
              </a:solidFill>
              <a:latin typeface="Meiryo UI" panose="020B0604030504040204" pitchFamily="50" charset="-128"/>
              <a:ea typeface="Meiryo UI" panose="020B0604030504040204" pitchFamily="50" charset="-128"/>
            </a:endParaRPr>
          </a:p>
        </p:txBody>
      </p:sp>
      <p:sp>
        <p:nvSpPr>
          <p:cNvPr id="6" name="四角形: 角を丸くする 5">
            <a:extLst>
              <a:ext uri="{FF2B5EF4-FFF2-40B4-BE49-F238E27FC236}">
                <a16:creationId xmlns:a16="http://schemas.microsoft.com/office/drawing/2014/main" id="{04BFCAFB-427D-60FC-3840-37847F9E8671}"/>
              </a:ext>
            </a:extLst>
          </p:cNvPr>
          <p:cNvSpPr/>
          <p:nvPr/>
        </p:nvSpPr>
        <p:spPr>
          <a:xfrm>
            <a:off x="4445000" y="5204919"/>
            <a:ext cx="3962400" cy="833437"/>
          </a:xfrm>
          <a:prstGeom prst="roundRect">
            <a:avLst/>
          </a:prstGeom>
          <a:solidFill>
            <a:schemeClr val="bg1"/>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latin typeface="Meiryo UI" panose="020B0604030504040204" pitchFamily="50" charset="-128"/>
                <a:ea typeface="Meiryo UI" panose="020B0604030504040204" pitchFamily="50" charset="-128"/>
              </a:rPr>
              <a:t>脈拍推定</a:t>
            </a:r>
            <a:endParaRPr kumimoji="1" lang="en-US" altLang="ja-JP" sz="2400" b="1" dirty="0">
              <a:solidFill>
                <a:schemeClr val="tx1"/>
              </a:solidFill>
              <a:latin typeface="Meiryo UI" panose="020B0604030504040204" pitchFamily="50" charset="-128"/>
              <a:ea typeface="Meiryo UI" panose="020B0604030504040204" pitchFamily="50" charset="-128"/>
            </a:endParaRPr>
          </a:p>
        </p:txBody>
      </p:sp>
      <p:sp>
        <p:nvSpPr>
          <p:cNvPr id="8" name="楕円 7">
            <a:extLst>
              <a:ext uri="{FF2B5EF4-FFF2-40B4-BE49-F238E27FC236}">
                <a16:creationId xmlns:a16="http://schemas.microsoft.com/office/drawing/2014/main" id="{6DA9F147-B32B-2C80-A225-6331E322DD7B}"/>
              </a:ext>
            </a:extLst>
          </p:cNvPr>
          <p:cNvSpPr/>
          <p:nvPr/>
        </p:nvSpPr>
        <p:spPr>
          <a:xfrm>
            <a:off x="965200" y="4753773"/>
            <a:ext cx="2336800" cy="1993898"/>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solidFill>
                  <a:srgbClr val="FF6600"/>
                </a:solidFill>
                <a:latin typeface="Meiryo UI" panose="020B0604030504040204" pitchFamily="50" charset="-128"/>
                <a:ea typeface="Meiryo UI" panose="020B0604030504040204" pitchFamily="50" charset="-128"/>
              </a:rPr>
              <a:t>注意</a:t>
            </a:r>
            <a:endParaRPr kumimoji="1" lang="en-US" altLang="ja-JP" sz="4400" b="1" dirty="0">
              <a:solidFill>
                <a:srgbClr val="FF6600"/>
              </a:solidFill>
              <a:latin typeface="Meiryo UI" panose="020B0604030504040204" pitchFamily="50" charset="-128"/>
              <a:ea typeface="Meiryo UI" panose="020B0604030504040204" pitchFamily="50" charset="-128"/>
            </a:endParaRPr>
          </a:p>
          <a:p>
            <a:pPr algn="ctr"/>
            <a:r>
              <a:rPr kumimoji="1" lang="ja-JP" altLang="en-US" sz="4400" b="1" dirty="0">
                <a:solidFill>
                  <a:srgbClr val="FF6600"/>
                </a:solidFill>
                <a:latin typeface="Meiryo UI" panose="020B0604030504040204" pitchFamily="50" charset="-128"/>
                <a:ea typeface="Meiryo UI" panose="020B0604030504040204" pitchFamily="50" charset="-128"/>
              </a:rPr>
              <a:t>散漫</a:t>
            </a:r>
          </a:p>
        </p:txBody>
      </p:sp>
      <p:sp>
        <p:nvSpPr>
          <p:cNvPr id="9" name="楕円 8">
            <a:extLst>
              <a:ext uri="{FF2B5EF4-FFF2-40B4-BE49-F238E27FC236}">
                <a16:creationId xmlns:a16="http://schemas.microsoft.com/office/drawing/2014/main" id="{0DD0B423-90CB-8736-B918-621EB789AD57}"/>
              </a:ext>
            </a:extLst>
          </p:cNvPr>
          <p:cNvSpPr/>
          <p:nvPr/>
        </p:nvSpPr>
        <p:spPr>
          <a:xfrm>
            <a:off x="9550400" y="4495606"/>
            <a:ext cx="2501898" cy="2252065"/>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solidFill>
                  <a:schemeClr val="accent6"/>
                </a:solidFill>
                <a:latin typeface="Meiryo UI" panose="020B0604030504040204" pitchFamily="50" charset="-128"/>
                <a:ea typeface="Meiryo UI" panose="020B0604030504040204" pitchFamily="50" charset="-128"/>
              </a:rPr>
              <a:t>集中</a:t>
            </a:r>
          </a:p>
        </p:txBody>
      </p:sp>
      <p:cxnSp>
        <p:nvCxnSpPr>
          <p:cNvPr id="10" name="直線矢印コネクタ 9">
            <a:extLst>
              <a:ext uri="{FF2B5EF4-FFF2-40B4-BE49-F238E27FC236}">
                <a16:creationId xmlns:a16="http://schemas.microsoft.com/office/drawing/2014/main" id="{90C2768B-AC9E-060F-0D24-E9F15E8D4EC9}"/>
              </a:ext>
            </a:extLst>
          </p:cNvPr>
          <p:cNvCxnSpPr>
            <a:cxnSpLocks/>
          </p:cNvCxnSpPr>
          <p:nvPr/>
        </p:nvCxnSpPr>
        <p:spPr>
          <a:xfrm>
            <a:off x="8407400" y="5347369"/>
            <a:ext cx="1143000" cy="0"/>
          </a:xfrm>
          <a:prstGeom prst="straightConnector1">
            <a:avLst/>
          </a:prstGeom>
          <a:ln w="107950">
            <a:tailEnd type="triangle"/>
          </a:ln>
        </p:spPr>
        <p:style>
          <a:lnRef idx="2">
            <a:schemeClr val="accent1"/>
          </a:lnRef>
          <a:fillRef idx="0">
            <a:schemeClr val="accent1"/>
          </a:fillRef>
          <a:effectRef idx="1">
            <a:schemeClr val="accent1"/>
          </a:effectRef>
          <a:fontRef idx="minor">
            <a:schemeClr val="tx1"/>
          </a:fontRef>
        </p:style>
      </p:cxnSp>
      <p:cxnSp>
        <p:nvCxnSpPr>
          <p:cNvPr id="13" name="直線矢印コネクタ 12">
            <a:extLst>
              <a:ext uri="{FF2B5EF4-FFF2-40B4-BE49-F238E27FC236}">
                <a16:creationId xmlns:a16="http://schemas.microsoft.com/office/drawing/2014/main" id="{66440D45-5AEC-1A22-E1A1-D4C994CD6020}"/>
              </a:ext>
            </a:extLst>
          </p:cNvPr>
          <p:cNvCxnSpPr>
            <a:cxnSpLocks/>
          </p:cNvCxnSpPr>
          <p:nvPr/>
        </p:nvCxnSpPr>
        <p:spPr>
          <a:xfrm flipH="1">
            <a:off x="3302000" y="5621638"/>
            <a:ext cx="1143000" cy="0"/>
          </a:xfrm>
          <a:prstGeom prst="straightConnector1">
            <a:avLst/>
          </a:prstGeom>
          <a:ln w="107950">
            <a:tailEnd type="triangle"/>
          </a:ln>
        </p:spPr>
        <p:style>
          <a:lnRef idx="2">
            <a:schemeClr val="accent1"/>
          </a:lnRef>
          <a:fillRef idx="0">
            <a:schemeClr val="accent1"/>
          </a:fillRef>
          <a:effectRef idx="1">
            <a:schemeClr val="accent1"/>
          </a:effectRef>
          <a:fontRef idx="minor">
            <a:schemeClr val="tx1"/>
          </a:fontRef>
        </p:style>
      </p:cxnSp>
      <p:cxnSp>
        <p:nvCxnSpPr>
          <p:cNvPr id="15" name="直線矢印コネクタ 14">
            <a:extLst>
              <a:ext uri="{FF2B5EF4-FFF2-40B4-BE49-F238E27FC236}">
                <a16:creationId xmlns:a16="http://schemas.microsoft.com/office/drawing/2014/main" id="{22D6D56A-0066-E3BD-6275-2154A4E08267}"/>
              </a:ext>
            </a:extLst>
          </p:cNvPr>
          <p:cNvCxnSpPr>
            <a:cxnSpLocks/>
            <a:stCxn id="4" idx="2"/>
            <a:endCxn id="5" idx="0"/>
          </p:cNvCxnSpPr>
          <p:nvPr/>
        </p:nvCxnSpPr>
        <p:spPr>
          <a:xfrm>
            <a:off x="6426200" y="3242073"/>
            <a:ext cx="0" cy="517430"/>
          </a:xfrm>
          <a:prstGeom prst="straightConnector1">
            <a:avLst/>
          </a:prstGeom>
          <a:ln w="107950">
            <a:tailEnd type="triangle"/>
          </a:ln>
        </p:spPr>
        <p:style>
          <a:lnRef idx="2">
            <a:schemeClr val="accent1"/>
          </a:lnRef>
          <a:fillRef idx="0">
            <a:schemeClr val="accent1"/>
          </a:fillRef>
          <a:effectRef idx="1">
            <a:schemeClr val="accent1"/>
          </a:effectRef>
          <a:fontRef idx="minor">
            <a:schemeClr val="tx1"/>
          </a:fontRef>
        </p:style>
      </p:cxnSp>
      <p:cxnSp>
        <p:nvCxnSpPr>
          <p:cNvPr id="16" name="直線矢印コネクタ 15">
            <a:extLst>
              <a:ext uri="{FF2B5EF4-FFF2-40B4-BE49-F238E27FC236}">
                <a16:creationId xmlns:a16="http://schemas.microsoft.com/office/drawing/2014/main" id="{358C7B59-BD56-CB84-C89B-38651BA03D48}"/>
              </a:ext>
            </a:extLst>
          </p:cNvPr>
          <p:cNvCxnSpPr>
            <a:cxnSpLocks/>
            <a:stCxn id="5" idx="2"/>
            <a:endCxn id="6" idx="0"/>
          </p:cNvCxnSpPr>
          <p:nvPr/>
        </p:nvCxnSpPr>
        <p:spPr>
          <a:xfrm>
            <a:off x="6426200" y="4592940"/>
            <a:ext cx="0" cy="611979"/>
          </a:xfrm>
          <a:prstGeom prst="straightConnector1">
            <a:avLst/>
          </a:prstGeom>
          <a:ln w="107950">
            <a:tailEnd type="triangle"/>
          </a:ln>
        </p:spPr>
        <p:style>
          <a:lnRef idx="2">
            <a:schemeClr val="accent1"/>
          </a:lnRef>
          <a:fillRef idx="0">
            <a:schemeClr val="accent1"/>
          </a:fillRef>
          <a:effectRef idx="1">
            <a:schemeClr val="accent1"/>
          </a:effectRef>
          <a:fontRef idx="minor">
            <a:schemeClr val="tx1"/>
          </a:fontRef>
        </p:style>
      </p:cxnSp>
      <p:cxnSp>
        <p:nvCxnSpPr>
          <p:cNvPr id="22" name="直線矢印コネクタ 21">
            <a:extLst>
              <a:ext uri="{FF2B5EF4-FFF2-40B4-BE49-F238E27FC236}">
                <a16:creationId xmlns:a16="http://schemas.microsoft.com/office/drawing/2014/main" id="{098B02FB-BC14-C76C-92F0-A84A2F3AFC58}"/>
              </a:ext>
            </a:extLst>
          </p:cNvPr>
          <p:cNvCxnSpPr>
            <a:cxnSpLocks/>
            <a:stCxn id="3" idx="2"/>
            <a:endCxn id="4" idx="0"/>
          </p:cNvCxnSpPr>
          <p:nvPr/>
        </p:nvCxnSpPr>
        <p:spPr>
          <a:xfrm>
            <a:off x="6426200" y="1663304"/>
            <a:ext cx="0" cy="492126"/>
          </a:xfrm>
          <a:prstGeom prst="straightConnector1">
            <a:avLst/>
          </a:prstGeom>
          <a:ln w="107950">
            <a:tailEnd type="triangle"/>
          </a:ln>
        </p:spPr>
        <p:style>
          <a:lnRef idx="2">
            <a:schemeClr val="accent1"/>
          </a:lnRef>
          <a:fillRef idx="0">
            <a:schemeClr val="accent1"/>
          </a:fillRef>
          <a:effectRef idx="1">
            <a:schemeClr val="accent1"/>
          </a:effectRef>
          <a:fontRef idx="minor">
            <a:schemeClr val="tx1"/>
          </a:fontRef>
        </p:style>
      </p:cxnSp>
      <p:sp>
        <p:nvSpPr>
          <p:cNvPr id="27" name="テキスト ボックス 26">
            <a:extLst>
              <a:ext uri="{FF2B5EF4-FFF2-40B4-BE49-F238E27FC236}">
                <a16:creationId xmlns:a16="http://schemas.microsoft.com/office/drawing/2014/main" id="{46D3506C-2EC9-9715-84C8-B8A217A01E1F}"/>
              </a:ext>
            </a:extLst>
          </p:cNvPr>
          <p:cNvSpPr txBox="1"/>
          <p:nvPr/>
        </p:nvSpPr>
        <p:spPr>
          <a:xfrm>
            <a:off x="6502400" y="1696660"/>
            <a:ext cx="609600" cy="400110"/>
          </a:xfrm>
          <a:prstGeom prst="rect">
            <a:avLst/>
          </a:prstGeom>
          <a:noFill/>
        </p:spPr>
        <p:txBody>
          <a:bodyPr wrap="square" rtlCol="0">
            <a:spAutoFit/>
          </a:bodyPr>
          <a:lstStyle/>
          <a:p>
            <a:r>
              <a:rPr kumimoji="1" lang="en-US" altLang="ja-JP" sz="2000" b="1" dirty="0">
                <a:solidFill>
                  <a:schemeClr val="accent5">
                    <a:lumMod val="40000"/>
                    <a:lumOff val="60000"/>
                  </a:schemeClr>
                </a:solidFill>
                <a:latin typeface="Meiryo UI" panose="020B0604030504040204" pitchFamily="50" charset="-128"/>
                <a:ea typeface="Meiryo UI" panose="020B0604030504040204" pitchFamily="50" charset="-128"/>
              </a:rPr>
              <a:t>OK</a:t>
            </a:r>
            <a:endParaRPr kumimoji="1" lang="ja-JP" altLang="en-US" sz="2000" b="1" dirty="0">
              <a:solidFill>
                <a:schemeClr val="accent5">
                  <a:lumMod val="40000"/>
                  <a:lumOff val="60000"/>
                </a:schemeClr>
              </a:solidFill>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C9EBC890-74EB-DC13-3115-1A6290D86FC6}"/>
              </a:ext>
            </a:extLst>
          </p:cNvPr>
          <p:cNvSpPr txBox="1"/>
          <p:nvPr/>
        </p:nvSpPr>
        <p:spPr>
          <a:xfrm>
            <a:off x="6502400" y="3348007"/>
            <a:ext cx="609600" cy="400110"/>
          </a:xfrm>
          <a:prstGeom prst="rect">
            <a:avLst/>
          </a:prstGeom>
          <a:noFill/>
        </p:spPr>
        <p:txBody>
          <a:bodyPr wrap="square" rtlCol="0">
            <a:spAutoFit/>
          </a:bodyPr>
          <a:lstStyle/>
          <a:p>
            <a:r>
              <a:rPr kumimoji="1" lang="en-US" altLang="ja-JP" sz="2000" b="1" dirty="0">
                <a:solidFill>
                  <a:schemeClr val="accent5">
                    <a:lumMod val="40000"/>
                    <a:lumOff val="60000"/>
                  </a:schemeClr>
                </a:solidFill>
                <a:latin typeface="Meiryo UI" panose="020B0604030504040204" pitchFamily="50" charset="-128"/>
                <a:ea typeface="Meiryo UI" panose="020B0604030504040204" pitchFamily="50" charset="-128"/>
              </a:rPr>
              <a:t>OK</a:t>
            </a:r>
            <a:endParaRPr kumimoji="1" lang="ja-JP" altLang="en-US" sz="2000" b="1" dirty="0">
              <a:solidFill>
                <a:schemeClr val="accent5">
                  <a:lumMod val="40000"/>
                  <a:lumOff val="60000"/>
                </a:schemeClr>
              </a:solidFill>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CDED32CF-7092-594D-F63C-AD49B4FB5660}"/>
              </a:ext>
            </a:extLst>
          </p:cNvPr>
          <p:cNvSpPr txBox="1"/>
          <p:nvPr/>
        </p:nvSpPr>
        <p:spPr>
          <a:xfrm>
            <a:off x="6502400" y="4684941"/>
            <a:ext cx="609600" cy="400110"/>
          </a:xfrm>
          <a:prstGeom prst="rect">
            <a:avLst/>
          </a:prstGeom>
          <a:noFill/>
        </p:spPr>
        <p:txBody>
          <a:bodyPr wrap="square" rtlCol="0">
            <a:spAutoFit/>
          </a:bodyPr>
          <a:lstStyle/>
          <a:p>
            <a:r>
              <a:rPr kumimoji="1" lang="en-US" altLang="ja-JP" sz="2000" b="1" dirty="0">
                <a:solidFill>
                  <a:schemeClr val="accent5">
                    <a:lumMod val="40000"/>
                    <a:lumOff val="60000"/>
                  </a:schemeClr>
                </a:solidFill>
                <a:latin typeface="Meiryo UI" panose="020B0604030504040204" pitchFamily="50" charset="-128"/>
                <a:ea typeface="Meiryo UI" panose="020B0604030504040204" pitchFamily="50" charset="-128"/>
              </a:rPr>
              <a:t>OK</a:t>
            </a:r>
            <a:endParaRPr kumimoji="1" lang="ja-JP" altLang="en-US" sz="2000" b="1" dirty="0">
              <a:solidFill>
                <a:schemeClr val="accent5">
                  <a:lumMod val="40000"/>
                  <a:lumOff val="60000"/>
                </a:schemeClr>
              </a:solidFill>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B8D3C795-6A5D-482C-3017-A1866D26E465}"/>
              </a:ext>
            </a:extLst>
          </p:cNvPr>
          <p:cNvSpPr txBox="1"/>
          <p:nvPr/>
        </p:nvSpPr>
        <p:spPr>
          <a:xfrm>
            <a:off x="8610600" y="4878580"/>
            <a:ext cx="609600" cy="400110"/>
          </a:xfrm>
          <a:prstGeom prst="rect">
            <a:avLst/>
          </a:prstGeom>
          <a:noFill/>
        </p:spPr>
        <p:txBody>
          <a:bodyPr wrap="square" rtlCol="0">
            <a:spAutoFit/>
          </a:bodyPr>
          <a:lstStyle/>
          <a:p>
            <a:r>
              <a:rPr kumimoji="1" lang="en-US" altLang="ja-JP" sz="2000" b="1" dirty="0">
                <a:solidFill>
                  <a:schemeClr val="accent5">
                    <a:lumMod val="40000"/>
                    <a:lumOff val="60000"/>
                  </a:schemeClr>
                </a:solidFill>
                <a:latin typeface="Meiryo UI" panose="020B0604030504040204" pitchFamily="50" charset="-128"/>
                <a:ea typeface="Meiryo UI" panose="020B0604030504040204" pitchFamily="50" charset="-128"/>
              </a:rPr>
              <a:t>OK</a:t>
            </a:r>
            <a:endParaRPr kumimoji="1" lang="ja-JP" altLang="en-US" sz="2000" b="1" dirty="0">
              <a:solidFill>
                <a:schemeClr val="accent5">
                  <a:lumMod val="40000"/>
                  <a:lumOff val="60000"/>
                </a:schemeClr>
              </a:solidFill>
              <a:latin typeface="Meiryo UI" panose="020B0604030504040204" pitchFamily="50" charset="-128"/>
              <a:ea typeface="Meiryo UI" panose="020B0604030504040204" pitchFamily="50" charset="-128"/>
            </a:endParaRPr>
          </a:p>
        </p:txBody>
      </p:sp>
      <p:cxnSp>
        <p:nvCxnSpPr>
          <p:cNvPr id="32" name="コネクタ: カギ線 31">
            <a:extLst>
              <a:ext uri="{FF2B5EF4-FFF2-40B4-BE49-F238E27FC236}">
                <a16:creationId xmlns:a16="http://schemas.microsoft.com/office/drawing/2014/main" id="{0915DC10-69A9-A596-70E1-BA4BB880255F}"/>
              </a:ext>
            </a:extLst>
          </p:cNvPr>
          <p:cNvCxnSpPr>
            <a:stCxn id="3" idx="1"/>
            <a:endCxn id="8" idx="0"/>
          </p:cNvCxnSpPr>
          <p:nvPr/>
        </p:nvCxnSpPr>
        <p:spPr>
          <a:xfrm rot="10800000" flipV="1">
            <a:off x="2133600" y="1246585"/>
            <a:ext cx="2311400" cy="3507187"/>
          </a:xfrm>
          <a:prstGeom prst="bentConnector2">
            <a:avLst/>
          </a:prstGeom>
          <a:ln w="107950">
            <a:tailEnd type="triangle"/>
          </a:ln>
        </p:spPr>
        <p:style>
          <a:lnRef idx="2">
            <a:schemeClr val="accent1"/>
          </a:lnRef>
          <a:fillRef idx="0">
            <a:schemeClr val="accent1"/>
          </a:fillRef>
          <a:effectRef idx="1">
            <a:schemeClr val="accent1"/>
          </a:effectRef>
          <a:fontRef idx="minor">
            <a:schemeClr val="tx1"/>
          </a:fontRef>
        </p:style>
      </p:cxnSp>
      <p:cxnSp>
        <p:nvCxnSpPr>
          <p:cNvPr id="34" name="直線コネクタ 33">
            <a:extLst>
              <a:ext uri="{FF2B5EF4-FFF2-40B4-BE49-F238E27FC236}">
                <a16:creationId xmlns:a16="http://schemas.microsoft.com/office/drawing/2014/main" id="{5AF9EA12-C515-7E4E-E2A4-366ABA9E443B}"/>
              </a:ext>
            </a:extLst>
          </p:cNvPr>
          <p:cNvCxnSpPr>
            <a:endCxn id="4" idx="1"/>
          </p:cNvCxnSpPr>
          <p:nvPr/>
        </p:nvCxnSpPr>
        <p:spPr>
          <a:xfrm>
            <a:off x="2133599" y="2698751"/>
            <a:ext cx="2311401" cy="1"/>
          </a:xfrm>
          <a:prstGeom prst="line">
            <a:avLst/>
          </a:prstGeom>
          <a:ln w="107950"/>
        </p:spPr>
        <p:style>
          <a:lnRef idx="2">
            <a:schemeClr val="accent1"/>
          </a:lnRef>
          <a:fillRef idx="0">
            <a:schemeClr val="accent1"/>
          </a:fillRef>
          <a:effectRef idx="1">
            <a:schemeClr val="accent1"/>
          </a:effectRef>
          <a:fontRef idx="minor">
            <a:schemeClr val="tx1"/>
          </a:fontRef>
        </p:style>
      </p:cxnSp>
      <p:cxnSp>
        <p:nvCxnSpPr>
          <p:cNvPr id="35" name="直線コネクタ 34">
            <a:extLst>
              <a:ext uri="{FF2B5EF4-FFF2-40B4-BE49-F238E27FC236}">
                <a16:creationId xmlns:a16="http://schemas.microsoft.com/office/drawing/2014/main" id="{5DC0FFBD-E75E-B74C-2E6A-6E180AC35624}"/>
              </a:ext>
            </a:extLst>
          </p:cNvPr>
          <p:cNvCxnSpPr/>
          <p:nvPr/>
        </p:nvCxnSpPr>
        <p:spPr>
          <a:xfrm>
            <a:off x="2146299" y="4083451"/>
            <a:ext cx="2311401" cy="1"/>
          </a:xfrm>
          <a:prstGeom prst="line">
            <a:avLst/>
          </a:prstGeom>
          <a:ln w="107950"/>
        </p:spPr>
        <p:style>
          <a:lnRef idx="2">
            <a:schemeClr val="accent1"/>
          </a:lnRef>
          <a:fillRef idx="0">
            <a:schemeClr val="accent1"/>
          </a:fillRef>
          <a:effectRef idx="1">
            <a:schemeClr val="accent1"/>
          </a:effectRef>
          <a:fontRef idx="minor">
            <a:schemeClr val="tx1"/>
          </a:fontRef>
        </p:style>
      </p:cxnSp>
      <p:sp>
        <p:nvSpPr>
          <p:cNvPr id="38" name="テキスト ボックス 37">
            <a:extLst>
              <a:ext uri="{FF2B5EF4-FFF2-40B4-BE49-F238E27FC236}">
                <a16:creationId xmlns:a16="http://schemas.microsoft.com/office/drawing/2014/main" id="{72228B33-7DCB-671B-EDA7-AE0B298E0B2A}"/>
              </a:ext>
            </a:extLst>
          </p:cNvPr>
          <p:cNvSpPr txBox="1"/>
          <p:nvPr/>
        </p:nvSpPr>
        <p:spPr>
          <a:xfrm>
            <a:off x="3416300" y="863353"/>
            <a:ext cx="609600" cy="400110"/>
          </a:xfrm>
          <a:prstGeom prst="rect">
            <a:avLst/>
          </a:prstGeom>
          <a:noFill/>
        </p:spPr>
        <p:txBody>
          <a:bodyPr wrap="square" rtlCol="0">
            <a:spAutoFit/>
          </a:bodyPr>
          <a:lstStyle/>
          <a:p>
            <a:r>
              <a:rPr kumimoji="1" lang="en-US" altLang="ja-JP" sz="2000" b="1" dirty="0">
                <a:solidFill>
                  <a:srgbClr val="FF0000"/>
                </a:solidFill>
                <a:latin typeface="Meiryo UI" panose="020B0604030504040204" pitchFamily="50" charset="-128"/>
                <a:ea typeface="Meiryo UI" panose="020B0604030504040204" pitchFamily="50" charset="-128"/>
              </a:rPr>
              <a:t>NG</a:t>
            </a:r>
            <a:endParaRPr kumimoji="1" lang="ja-JP" altLang="en-US" sz="2000" b="1" dirty="0">
              <a:solidFill>
                <a:srgbClr val="FF0000"/>
              </a:solidFill>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9E01AA0D-3095-0F6E-43A3-55247256A0A2}"/>
              </a:ext>
            </a:extLst>
          </p:cNvPr>
          <p:cNvSpPr txBox="1"/>
          <p:nvPr/>
        </p:nvSpPr>
        <p:spPr>
          <a:xfrm>
            <a:off x="3327399" y="2309993"/>
            <a:ext cx="609600" cy="400110"/>
          </a:xfrm>
          <a:prstGeom prst="rect">
            <a:avLst/>
          </a:prstGeom>
          <a:noFill/>
        </p:spPr>
        <p:txBody>
          <a:bodyPr wrap="square" rtlCol="0">
            <a:spAutoFit/>
          </a:bodyPr>
          <a:lstStyle/>
          <a:p>
            <a:r>
              <a:rPr kumimoji="1" lang="en-US" altLang="ja-JP" sz="2000" b="1" dirty="0">
                <a:solidFill>
                  <a:srgbClr val="FF0000"/>
                </a:solidFill>
                <a:latin typeface="Meiryo UI" panose="020B0604030504040204" pitchFamily="50" charset="-128"/>
                <a:ea typeface="Meiryo UI" panose="020B0604030504040204" pitchFamily="50" charset="-128"/>
              </a:rPr>
              <a:t>NG</a:t>
            </a:r>
            <a:endParaRPr kumimoji="1" lang="ja-JP" altLang="en-US" sz="2000" b="1" dirty="0">
              <a:solidFill>
                <a:srgbClr val="FF0000"/>
              </a:solidFill>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5F448F76-3BF4-78F7-9918-079FAD1D9D8C}"/>
              </a:ext>
            </a:extLst>
          </p:cNvPr>
          <p:cNvSpPr txBox="1"/>
          <p:nvPr/>
        </p:nvSpPr>
        <p:spPr>
          <a:xfrm>
            <a:off x="3314699" y="3734199"/>
            <a:ext cx="609600" cy="400110"/>
          </a:xfrm>
          <a:prstGeom prst="rect">
            <a:avLst/>
          </a:prstGeom>
          <a:noFill/>
        </p:spPr>
        <p:txBody>
          <a:bodyPr wrap="square" rtlCol="0">
            <a:spAutoFit/>
          </a:bodyPr>
          <a:lstStyle/>
          <a:p>
            <a:r>
              <a:rPr kumimoji="1" lang="en-US" altLang="ja-JP" sz="2000" b="1" dirty="0">
                <a:solidFill>
                  <a:srgbClr val="FF0000"/>
                </a:solidFill>
                <a:latin typeface="Meiryo UI" panose="020B0604030504040204" pitchFamily="50" charset="-128"/>
                <a:ea typeface="Meiryo UI" panose="020B0604030504040204" pitchFamily="50" charset="-128"/>
              </a:rPr>
              <a:t>NG</a:t>
            </a:r>
            <a:endParaRPr kumimoji="1" lang="ja-JP" altLang="en-US" sz="2000" b="1" dirty="0">
              <a:solidFill>
                <a:srgbClr val="FF0000"/>
              </a:solidFill>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2373C908-2D9C-58F6-4BDA-73FDEC6517FF}"/>
              </a:ext>
            </a:extLst>
          </p:cNvPr>
          <p:cNvSpPr txBox="1"/>
          <p:nvPr/>
        </p:nvSpPr>
        <p:spPr>
          <a:xfrm>
            <a:off x="3733800" y="5221527"/>
            <a:ext cx="609600" cy="400110"/>
          </a:xfrm>
          <a:prstGeom prst="rect">
            <a:avLst/>
          </a:prstGeom>
          <a:noFill/>
        </p:spPr>
        <p:txBody>
          <a:bodyPr wrap="square" rtlCol="0">
            <a:spAutoFit/>
          </a:bodyPr>
          <a:lstStyle/>
          <a:p>
            <a:r>
              <a:rPr kumimoji="1" lang="en-US" altLang="ja-JP" sz="2000" b="1" dirty="0">
                <a:solidFill>
                  <a:srgbClr val="FF0000"/>
                </a:solidFill>
                <a:latin typeface="Meiryo UI" panose="020B0604030504040204" pitchFamily="50" charset="-128"/>
                <a:ea typeface="Meiryo UI" panose="020B0604030504040204" pitchFamily="50" charset="-128"/>
              </a:rPr>
              <a:t>NG</a:t>
            </a:r>
            <a:endParaRPr kumimoji="1" lang="ja-JP" altLang="en-US" sz="2000" b="1" dirty="0">
              <a:solidFill>
                <a:srgbClr val="FF0000"/>
              </a:solidFill>
              <a:latin typeface="Meiryo UI" panose="020B0604030504040204" pitchFamily="50" charset="-128"/>
              <a:ea typeface="Meiryo UI" panose="020B0604030504040204" pitchFamily="50" charset="-128"/>
            </a:endParaRPr>
          </a:p>
        </p:txBody>
      </p:sp>
      <p:sp>
        <p:nvSpPr>
          <p:cNvPr id="43" name="スライド番号プレースホルダー 42">
            <a:extLst>
              <a:ext uri="{FF2B5EF4-FFF2-40B4-BE49-F238E27FC236}">
                <a16:creationId xmlns:a16="http://schemas.microsoft.com/office/drawing/2014/main" id="{C54287FA-ACAA-0720-8B7B-ED6B68C9C1F7}"/>
              </a:ext>
            </a:extLst>
          </p:cNvPr>
          <p:cNvSpPr>
            <a:spLocks noGrp="1"/>
          </p:cNvSpPr>
          <p:nvPr>
            <p:ph type="sldNum" sz="quarter" idx="12"/>
          </p:nvPr>
        </p:nvSpPr>
        <p:spPr/>
        <p:txBody>
          <a:bodyPr/>
          <a:lstStyle/>
          <a:p>
            <a:fld id="{653E5509-87FB-4B28-A874-72CC0BC4E7EC}" type="slidenum">
              <a:rPr kumimoji="1" lang="ja-JP" altLang="en-US" smtClean="0"/>
              <a:t>20</a:t>
            </a:fld>
            <a:endParaRPr kumimoji="1" lang="ja-JP" altLang="en-US"/>
          </a:p>
        </p:txBody>
      </p:sp>
      <p:pic>
        <p:nvPicPr>
          <p:cNvPr id="11" name="図 10" descr="人, 屋内, 少し, 小さい が含まれている画像&#10;&#10;AI 生成コンテンツは誤りを含む可能性があります。">
            <a:extLst>
              <a:ext uri="{FF2B5EF4-FFF2-40B4-BE49-F238E27FC236}">
                <a16:creationId xmlns:a16="http://schemas.microsoft.com/office/drawing/2014/main" id="{EC2CF73D-97F4-4A88-7A31-DE8B34ECC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2368" y="1028313"/>
            <a:ext cx="3477117" cy="3340876"/>
          </a:xfrm>
          <a:prstGeom prst="rect">
            <a:avLst/>
          </a:prstGeom>
        </p:spPr>
      </p:pic>
      <p:pic>
        <p:nvPicPr>
          <p:cNvPr id="14" name="図 13" descr="人, 屋内, 少し, 小さい が含まれている画像&#10;&#10;AI 生成コンテンツは誤りを含む可能性があります。">
            <a:extLst>
              <a:ext uri="{FF2B5EF4-FFF2-40B4-BE49-F238E27FC236}">
                <a16:creationId xmlns:a16="http://schemas.microsoft.com/office/drawing/2014/main" id="{EFC62A47-1664-A615-FB80-670F346E2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6111" y="677886"/>
            <a:ext cx="1348178" cy="1295353"/>
          </a:xfrm>
          <a:prstGeom prst="rect">
            <a:avLst/>
          </a:prstGeom>
        </p:spPr>
      </p:pic>
      <p:pic>
        <p:nvPicPr>
          <p:cNvPr id="18" name="図 17" descr="口を開けている子供&#10;&#10;AI 生成コンテンツは誤りを含む可能性があります。">
            <a:extLst>
              <a:ext uri="{FF2B5EF4-FFF2-40B4-BE49-F238E27FC236}">
                <a16:creationId xmlns:a16="http://schemas.microsoft.com/office/drawing/2014/main" id="{D7DD3C45-2EE0-01B7-859E-032721175C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6983" y="2797871"/>
            <a:ext cx="1586433" cy="1202392"/>
          </a:xfrm>
          <a:prstGeom prst="rect">
            <a:avLst/>
          </a:prstGeom>
        </p:spPr>
      </p:pic>
      <p:pic>
        <p:nvPicPr>
          <p:cNvPr id="20" name="図 19" descr="口を開けている子供&#10;&#10;AI 生成コンテンツは誤りを含む可能性があります。">
            <a:extLst>
              <a:ext uri="{FF2B5EF4-FFF2-40B4-BE49-F238E27FC236}">
                <a16:creationId xmlns:a16="http://schemas.microsoft.com/office/drawing/2014/main" id="{C57F5D6F-A970-ADA2-D686-91B3B57839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9815" y="1394242"/>
            <a:ext cx="4284418" cy="3247252"/>
          </a:xfrm>
          <a:prstGeom prst="rect">
            <a:avLst/>
          </a:prstGeom>
        </p:spPr>
      </p:pic>
      <p:pic>
        <p:nvPicPr>
          <p:cNvPr id="23" name="図 22" descr="歯を見せている女の子&#10;&#10;AI 生成コンテンツは誤りを含む可能性があります。">
            <a:extLst>
              <a:ext uri="{FF2B5EF4-FFF2-40B4-BE49-F238E27FC236}">
                <a16:creationId xmlns:a16="http://schemas.microsoft.com/office/drawing/2014/main" id="{B5161440-2958-4DE4-CBF5-8E4DF4D94A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6703" y="5421582"/>
            <a:ext cx="1541831" cy="1404413"/>
          </a:xfrm>
          <a:prstGeom prst="rect">
            <a:avLst/>
          </a:prstGeom>
        </p:spPr>
      </p:pic>
      <p:pic>
        <p:nvPicPr>
          <p:cNvPr id="25" name="図 24" descr="歯を見せている女の子&#10;&#10;AI 生成コンテンツは誤りを含む可能性があります。">
            <a:extLst>
              <a:ext uri="{FF2B5EF4-FFF2-40B4-BE49-F238E27FC236}">
                <a16:creationId xmlns:a16="http://schemas.microsoft.com/office/drawing/2014/main" id="{C2B45DE6-8EA9-2465-CBA4-CC034B5E11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8432" y="1222158"/>
            <a:ext cx="3564988" cy="3247252"/>
          </a:xfrm>
          <a:prstGeom prst="rect">
            <a:avLst/>
          </a:prstGeom>
        </p:spPr>
      </p:pic>
    </p:spTree>
    <p:extLst>
      <p:ext uri="{BB962C8B-B14F-4D97-AF65-F5344CB8AC3E}">
        <p14:creationId xmlns:p14="http://schemas.microsoft.com/office/powerpoint/2010/main" val="17039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par>
                                <p:cTn id="53" presetID="10"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par>
                                <p:cTn id="61" presetID="10"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cTn>
                              </p:par>
                              <p:par>
                                <p:cTn id="67" presetID="10" presetClass="entr" presetSubtype="0"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fade">
                                      <p:cBhvr>
                                        <p:cTn id="81" dur="500"/>
                                        <p:tgtEl>
                                          <p:spTgt spid="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fade">
                                      <p:cBhvr>
                                        <p:cTn id="86" dur="500"/>
                                        <p:tgtEl>
                                          <p:spTgt spid="32"/>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fade">
                                      <p:cBhvr>
                                        <p:cTn id="89" dur="500"/>
                                        <p:tgtEl>
                                          <p:spTgt spid="3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500"/>
                                        <p:tgtEl>
                                          <p:spTgt spid="39"/>
                                        </p:tgtEl>
                                      </p:cBhvr>
                                    </p:animEffec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500"/>
                                        <p:tgtEl>
                                          <p:spTgt spid="34"/>
                                        </p:tgtEl>
                                      </p:cBhvr>
                                    </p:animEffect>
                                  </p:childTnLst>
                                </p:cTn>
                              </p:par>
                              <p:par>
                                <p:cTn id="96" presetID="10" presetClass="entr" presetSubtype="0" fill="hold" nodeType="with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fade">
                                      <p:cBhvr>
                                        <p:cTn id="98" dur="500"/>
                                        <p:tgtEl>
                                          <p:spTgt spid="35"/>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0"/>
                                        </p:tgtEl>
                                        <p:attrNameLst>
                                          <p:attrName>style.visibility</p:attrName>
                                        </p:attrNameLst>
                                      </p:cBhvr>
                                      <p:to>
                                        <p:strVal val="visible"/>
                                      </p:to>
                                    </p:set>
                                    <p:animEffect transition="in" filter="fade">
                                      <p:cBhvr>
                                        <p:cTn id="101" dur="500"/>
                                        <p:tgtEl>
                                          <p:spTgt spid="40"/>
                                        </p:tgtEl>
                                      </p:cBhvr>
                                    </p:animEffect>
                                  </p:childTnLst>
                                </p:cTn>
                              </p:par>
                              <p:par>
                                <p:cTn id="102" presetID="10" presetClass="entr" presetSubtype="0" fill="hold" nodeType="withEffect">
                                  <p:stCondLst>
                                    <p:cond delay="0"/>
                                  </p:stCondLst>
                                  <p:childTnLst>
                                    <p:set>
                                      <p:cBhvr>
                                        <p:cTn id="103" dur="1" fill="hold">
                                          <p:stCondLst>
                                            <p:cond delay="0"/>
                                          </p:stCondLst>
                                        </p:cTn>
                                        <p:tgtEl>
                                          <p:spTgt spid="13"/>
                                        </p:tgtEl>
                                        <p:attrNameLst>
                                          <p:attrName>style.visibility</p:attrName>
                                        </p:attrNameLst>
                                      </p:cBhvr>
                                      <p:to>
                                        <p:strVal val="visible"/>
                                      </p:to>
                                    </p:set>
                                    <p:animEffect transition="in" filter="fade">
                                      <p:cBhvr>
                                        <p:cTn id="104" dur="500"/>
                                        <p:tgtEl>
                                          <p:spTgt spid="13"/>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41"/>
                                        </p:tgtEl>
                                        <p:attrNameLst>
                                          <p:attrName>style.visibility</p:attrName>
                                        </p:attrNameLst>
                                      </p:cBhvr>
                                      <p:to>
                                        <p:strVal val="visible"/>
                                      </p:to>
                                    </p:set>
                                    <p:animEffect transition="in" filter="fade">
                                      <p:cBhvr>
                                        <p:cTn id="107" dur="500"/>
                                        <p:tgtEl>
                                          <p:spTgt spid="41"/>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8"/>
                                        </p:tgtEl>
                                        <p:attrNameLst>
                                          <p:attrName>style.visibility</p:attrName>
                                        </p:attrNameLst>
                                      </p:cBhvr>
                                      <p:to>
                                        <p:strVal val="visible"/>
                                      </p:to>
                                    </p:set>
                                    <p:animEffect transition="in" filter="fade">
                                      <p:cBhvr>
                                        <p:cTn id="1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9" grpId="0" animBg="1"/>
      <p:bldP spid="27" grpId="0"/>
      <p:bldP spid="28" grpId="0"/>
      <p:bldP spid="29" grpId="0"/>
      <p:bldP spid="30" grpId="0"/>
      <p:bldP spid="38" grpId="0"/>
      <p:bldP spid="39" grpId="0"/>
      <p:bldP spid="40" grpId="0"/>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E4D2C-F252-A11B-80CE-EB585F6A28E0}"/>
            </a:ext>
          </a:extLst>
        </p:cNvPr>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F24A4126-ABF8-4F46-CC67-FDD54BB8D003}"/>
              </a:ext>
            </a:extLst>
          </p:cNvPr>
          <p:cNvGrpSpPr/>
          <p:nvPr/>
        </p:nvGrpSpPr>
        <p:grpSpPr>
          <a:xfrm>
            <a:off x="381000" y="3170354"/>
            <a:ext cx="2429207" cy="1745389"/>
            <a:chOff x="832153" y="2875903"/>
            <a:chExt cx="2429207" cy="1745389"/>
          </a:xfrm>
        </p:grpSpPr>
        <p:grpSp>
          <p:nvGrpSpPr>
            <p:cNvPr id="16" name="グループ化 15">
              <a:extLst>
                <a:ext uri="{FF2B5EF4-FFF2-40B4-BE49-F238E27FC236}">
                  <a16:creationId xmlns:a16="http://schemas.microsoft.com/office/drawing/2014/main" id="{8DEE80C3-6ECC-2A90-C7AC-A871CE335B66}"/>
                </a:ext>
              </a:extLst>
            </p:cNvPr>
            <p:cNvGrpSpPr/>
            <p:nvPr/>
          </p:nvGrpSpPr>
          <p:grpSpPr>
            <a:xfrm>
              <a:off x="832153" y="2875903"/>
              <a:ext cx="2429207" cy="1560723"/>
              <a:chOff x="838200" y="2832871"/>
              <a:chExt cx="2429207" cy="1560723"/>
            </a:xfrm>
          </p:grpSpPr>
          <p:pic>
            <p:nvPicPr>
              <p:cNvPr id="3" name="グラフィックス 2" descr="ノート PC 単色塗りつぶし">
                <a:extLst>
                  <a:ext uri="{FF2B5EF4-FFF2-40B4-BE49-F238E27FC236}">
                    <a16:creationId xmlns:a16="http://schemas.microsoft.com/office/drawing/2014/main" id="{CC32B4C7-EC85-2D94-AE83-864E1EDC6C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52600" y="3185160"/>
                <a:ext cx="1208434" cy="1208434"/>
              </a:xfrm>
              <a:prstGeom prst="rect">
                <a:avLst/>
              </a:prstGeom>
            </p:spPr>
          </p:pic>
          <p:pic>
            <p:nvPicPr>
              <p:cNvPr id="5" name="グラフィックス 4" descr="スマート フォン 単色塗りつぶし">
                <a:extLst>
                  <a:ext uri="{FF2B5EF4-FFF2-40B4-BE49-F238E27FC236}">
                    <a16:creationId xmlns:a16="http://schemas.microsoft.com/office/drawing/2014/main" id="{B777F12D-B29F-E1B7-2367-43A2E0B280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261360"/>
                <a:ext cx="914400" cy="914400"/>
              </a:xfrm>
              <a:prstGeom prst="rect">
                <a:avLst/>
              </a:prstGeom>
            </p:spPr>
          </p:pic>
          <p:cxnSp>
            <p:nvCxnSpPr>
              <p:cNvPr id="9" name="直線コネクタ 8">
                <a:extLst>
                  <a:ext uri="{FF2B5EF4-FFF2-40B4-BE49-F238E27FC236}">
                    <a16:creationId xmlns:a16="http://schemas.microsoft.com/office/drawing/2014/main" id="{473C68F2-16D8-F14A-E071-C81853B47D59}"/>
                  </a:ext>
                </a:extLst>
              </p:cNvPr>
              <p:cNvCxnSpPr>
                <a:cxnSpLocks/>
              </p:cNvCxnSpPr>
              <p:nvPr/>
            </p:nvCxnSpPr>
            <p:spPr>
              <a:xfrm>
                <a:off x="1478280" y="3789377"/>
                <a:ext cx="480060" cy="0"/>
              </a:xfrm>
              <a:prstGeom prst="line">
                <a:avLst/>
              </a:prstGeom>
              <a:ln w="73025"/>
            </p:spPr>
            <p:style>
              <a:lnRef idx="2">
                <a:schemeClr val="dk1"/>
              </a:lnRef>
              <a:fillRef idx="0">
                <a:schemeClr val="dk1"/>
              </a:fillRef>
              <a:effectRef idx="1">
                <a:schemeClr val="dk1"/>
              </a:effectRef>
              <a:fontRef idx="minor">
                <a:schemeClr val="tx1"/>
              </a:fontRef>
            </p:style>
          </p:cxnSp>
          <p:sp>
            <p:nvSpPr>
              <p:cNvPr id="12" name="テキスト ボックス 11">
                <a:extLst>
                  <a:ext uri="{FF2B5EF4-FFF2-40B4-BE49-F238E27FC236}">
                    <a16:creationId xmlns:a16="http://schemas.microsoft.com/office/drawing/2014/main" id="{1FDE1E54-AB3E-021A-6487-B61F7F2EDC23}"/>
                  </a:ext>
                </a:extLst>
              </p:cNvPr>
              <p:cNvSpPr txBox="1"/>
              <p:nvPr/>
            </p:nvSpPr>
            <p:spPr>
              <a:xfrm>
                <a:off x="1446227" y="2832871"/>
                <a:ext cx="1821180" cy="461665"/>
              </a:xfrm>
              <a:prstGeom prst="rect">
                <a:avLst/>
              </a:prstGeom>
              <a:noFill/>
            </p:spPr>
            <p:txBody>
              <a:bodyPr wrap="square" rtlCol="0">
                <a:spAutoFit/>
              </a:bodyPr>
              <a:lstStyle/>
              <a:p>
                <a:r>
                  <a:rPr lang="en-US" altLang="ja-JP" sz="2400" b="1" dirty="0" err="1"/>
                  <a:t>i</a:t>
                </a:r>
                <a:r>
                  <a:rPr kumimoji="1" lang="en-US" altLang="ja-JP" sz="2400" b="1" dirty="0" err="1"/>
                  <a:t>vcam</a:t>
                </a:r>
                <a:endParaRPr kumimoji="1" lang="en-US" altLang="ja-JP" sz="2400" b="1" dirty="0"/>
              </a:p>
            </p:txBody>
          </p:sp>
        </p:grpSp>
        <p:sp>
          <p:nvSpPr>
            <p:cNvPr id="13" name="テキスト ボックス 12">
              <a:extLst>
                <a:ext uri="{FF2B5EF4-FFF2-40B4-BE49-F238E27FC236}">
                  <a16:creationId xmlns:a16="http://schemas.microsoft.com/office/drawing/2014/main" id="{0D7FE60B-87E3-29A3-F97E-5375B23B8A6C}"/>
                </a:ext>
              </a:extLst>
            </p:cNvPr>
            <p:cNvSpPr txBox="1"/>
            <p:nvPr/>
          </p:nvSpPr>
          <p:spPr>
            <a:xfrm>
              <a:off x="1295400" y="4251960"/>
              <a:ext cx="1508760" cy="369332"/>
            </a:xfrm>
            <a:prstGeom prst="rect">
              <a:avLst/>
            </a:prstGeom>
            <a:noFill/>
          </p:spPr>
          <p:txBody>
            <a:bodyPr wrap="square" rtlCol="0">
              <a:spAutoFit/>
            </a:bodyPr>
            <a:lstStyle/>
            <a:p>
              <a:r>
                <a:rPr kumimoji="1" lang="ja-JP" altLang="en-US" b="1" dirty="0"/>
                <a:t>映像入力</a:t>
              </a:r>
              <a:endParaRPr kumimoji="1" lang="en-US" altLang="ja-JP" b="1" dirty="0"/>
            </a:p>
          </p:txBody>
        </p:sp>
      </p:grpSp>
      <p:pic>
        <p:nvPicPr>
          <p:cNvPr id="21" name="図 20" descr="男性の顔の絵&#10;&#10;AI 生成コンテンツは誤りを含む可能性があります。">
            <a:extLst>
              <a:ext uri="{FF2B5EF4-FFF2-40B4-BE49-F238E27FC236}">
                <a16:creationId xmlns:a16="http://schemas.microsoft.com/office/drawing/2014/main" id="{89767CFB-BD99-9FA3-8B26-8DDE46D923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6548" y="2986809"/>
            <a:ext cx="1787111" cy="1787111"/>
          </a:xfrm>
          <a:prstGeom prst="rect">
            <a:avLst/>
          </a:prstGeom>
        </p:spPr>
      </p:pic>
      <p:pic>
        <p:nvPicPr>
          <p:cNvPr id="23" name="図 22" descr="ダイアグラム&#10;&#10;AI 生成コンテンツは誤りを含む可能性があります。">
            <a:extLst>
              <a:ext uri="{FF2B5EF4-FFF2-40B4-BE49-F238E27FC236}">
                <a16:creationId xmlns:a16="http://schemas.microsoft.com/office/drawing/2014/main" id="{6CCC2886-8EA0-0509-BC2B-3400A7C9AB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0000" y="1660591"/>
            <a:ext cx="2107603" cy="1680747"/>
          </a:xfrm>
          <a:prstGeom prst="rect">
            <a:avLst/>
          </a:prstGeom>
        </p:spPr>
      </p:pic>
      <p:pic>
        <p:nvPicPr>
          <p:cNvPr id="25" name="図 24" descr="ミラー, 挿絵 が含まれている画像&#10;&#10;AI 生成コンテンツは誤りを含む可能性があります。">
            <a:extLst>
              <a:ext uri="{FF2B5EF4-FFF2-40B4-BE49-F238E27FC236}">
                <a16:creationId xmlns:a16="http://schemas.microsoft.com/office/drawing/2014/main" id="{554A5E70-0038-2115-C584-63575D485E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0000" y="4731077"/>
            <a:ext cx="2211496" cy="1750201"/>
          </a:xfrm>
          <a:prstGeom prst="rect">
            <a:avLst/>
          </a:prstGeom>
        </p:spPr>
      </p:pic>
      <p:grpSp>
        <p:nvGrpSpPr>
          <p:cNvPr id="31" name="グループ化 30">
            <a:extLst>
              <a:ext uri="{FF2B5EF4-FFF2-40B4-BE49-F238E27FC236}">
                <a16:creationId xmlns:a16="http://schemas.microsoft.com/office/drawing/2014/main" id="{9418B6C8-244C-8AAC-28A3-29EF734ABB98}"/>
              </a:ext>
            </a:extLst>
          </p:cNvPr>
          <p:cNvGrpSpPr/>
          <p:nvPr/>
        </p:nvGrpSpPr>
        <p:grpSpPr>
          <a:xfrm>
            <a:off x="9538909" y="2533228"/>
            <a:ext cx="2272091" cy="2788239"/>
            <a:chOff x="9569133" y="2553899"/>
            <a:chExt cx="2272091" cy="2788239"/>
          </a:xfrm>
        </p:grpSpPr>
        <p:pic>
          <p:nvPicPr>
            <p:cNvPr id="27" name="図 26" descr="歯を見せて笑っている子供&#10;&#10;AI 生成コンテンツは誤りを含む可能性があります。">
              <a:extLst>
                <a:ext uri="{FF2B5EF4-FFF2-40B4-BE49-F238E27FC236}">
                  <a16:creationId xmlns:a16="http://schemas.microsoft.com/office/drawing/2014/main" id="{A0129A4F-5180-3E2A-B332-952CCC64D6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69133" y="2553899"/>
              <a:ext cx="2272091" cy="1750202"/>
            </a:xfrm>
            <a:prstGeom prst="rect">
              <a:avLst/>
            </a:prstGeom>
          </p:spPr>
        </p:pic>
        <p:pic>
          <p:nvPicPr>
            <p:cNvPr id="29" name="図 28" descr="グラフィカル ユーザー インターフェイス, テキスト&#10;&#10;AI 生成コンテンツは誤りを含む可能性があります。">
              <a:extLst>
                <a:ext uri="{FF2B5EF4-FFF2-40B4-BE49-F238E27FC236}">
                  <a16:creationId xmlns:a16="http://schemas.microsoft.com/office/drawing/2014/main" id="{88B4057B-78D2-62A7-E8C0-4BB72E7F09A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3958" y="4427610"/>
              <a:ext cx="2267266" cy="914528"/>
            </a:xfrm>
            <a:prstGeom prst="rect">
              <a:avLst/>
            </a:prstGeom>
          </p:spPr>
        </p:pic>
      </p:grpSp>
      <p:cxnSp>
        <p:nvCxnSpPr>
          <p:cNvPr id="33" name="直線矢印コネクタ 32">
            <a:extLst>
              <a:ext uri="{FF2B5EF4-FFF2-40B4-BE49-F238E27FC236}">
                <a16:creationId xmlns:a16="http://schemas.microsoft.com/office/drawing/2014/main" id="{2E260506-6707-E4B2-4B96-1A008C49AF98}"/>
              </a:ext>
            </a:extLst>
          </p:cNvPr>
          <p:cNvCxnSpPr/>
          <p:nvPr/>
        </p:nvCxnSpPr>
        <p:spPr>
          <a:xfrm>
            <a:off x="2503834" y="4056043"/>
            <a:ext cx="1182714" cy="0"/>
          </a:xfrm>
          <a:prstGeom prst="straightConnector1">
            <a:avLst/>
          </a:prstGeom>
          <a:ln w="101600">
            <a:tailEnd type="triangle"/>
          </a:ln>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7AB72602-3D74-8C93-B80E-B73FE1EE614C}"/>
              </a:ext>
            </a:extLst>
          </p:cNvPr>
          <p:cNvCxnSpPr>
            <a:cxnSpLocks/>
            <a:endCxn id="23" idx="1"/>
          </p:cNvCxnSpPr>
          <p:nvPr/>
        </p:nvCxnSpPr>
        <p:spPr>
          <a:xfrm flipV="1">
            <a:off x="5437534" y="2500965"/>
            <a:ext cx="912466" cy="1134155"/>
          </a:xfrm>
          <a:prstGeom prst="straightConnector1">
            <a:avLst/>
          </a:prstGeom>
          <a:ln w="101600">
            <a:tailEnd type="triangle"/>
          </a:ln>
        </p:spPr>
        <p:style>
          <a:lnRef idx="2">
            <a:schemeClr val="accent1"/>
          </a:lnRef>
          <a:fillRef idx="0">
            <a:schemeClr val="accent1"/>
          </a:fillRef>
          <a:effectRef idx="1">
            <a:schemeClr val="accent1"/>
          </a:effectRef>
          <a:fontRef idx="minor">
            <a:schemeClr val="tx1"/>
          </a:fontRef>
        </p:style>
      </p:cxnSp>
      <p:cxnSp>
        <p:nvCxnSpPr>
          <p:cNvPr id="36" name="直線矢印コネクタ 35">
            <a:extLst>
              <a:ext uri="{FF2B5EF4-FFF2-40B4-BE49-F238E27FC236}">
                <a16:creationId xmlns:a16="http://schemas.microsoft.com/office/drawing/2014/main" id="{84A08F3B-507F-D1B5-C2AB-AC05A53772EB}"/>
              </a:ext>
            </a:extLst>
          </p:cNvPr>
          <p:cNvCxnSpPr>
            <a:cxnSpLocks/>
            <a:endCxn id="25" idx="1"/>
          </p:cNvCxnSpPr>
          <p:nvPr/>
        </p:nvCxnSpPr>
        <p:spPr>
          <a:xfrm>
            <a:off x="5437534" y="4283430"/>
            <a:ext cx="912466" cy="1322748"/>
          </a:xfrm>
          <a:prstGeom prst="straightConnector1">
            <a:avLst/>
          </a:prstGeom>
          <a:ln w="101600">
            <a:tailEnd type="triangle"/>
          </a:ln>
        </p:spPr>
        <p:style>
          <a:lnRef idx="2">
            <a:schemeClr val="accent1"/>
          </a:lnRef>
          <a:fillRef idx="0">
            <a:schemeClr val="accent1"/>
          </a:fillRef>
          <a:effectRef idx="1">
            <a:schemeClr val="accent1"/>
          </a:effectRef>
          <a:fontRef idx="minor">
            <a:schemeClr val="tx1"/>
          </a:fontRef>
        </p:style>
      </p:cxnSp>
      <p:cxnSp>
        <p:nvCxnSpPr>
          <p:cNvPr id="41" name="直線矢印コネクタ 40">
            <a:extLst>
              <a:ext uri="{FF2B5EF4-FFF2-40B4-BE49-F238E27FC236}">
                <a16:creationId xmlns:a16="http://schemas.microsoft.com/office/drawing/2014/main" id="{E08326F0-DE2B-33DE-2208-D78ADCB72755}"/>
              </a:ext>
            </a:extLst>
          </p:cNvPr>
          <p:cNvCxnSpPr>
            <a:cxnSpLocks/>
          </p:cNvCxnSpPr>
          <p:nvPr/>
        </p:nvCxnSpPr>
        <p:spPr>
          <a:xfrm flipV="1">
            <a:off x="8457603" y="4056043"/>
            <a:ext cx="978497" cy="1550134"/>
          </a:xfrm>
          <a:prstGeom prst="straightConnector1">
            <a:avLst/>
          </a:prstGeom>
          <a:ln w="101600">
            <a:tailEnd type="triangle"/>
          </a:ln>
        </p:spPr>
        <p:style>
          <a:lnRef idx="2">
            <a:schemeClr val="accent1"/>
          </a:lnRef>
          <a:fillRef idx="0">
            <a:schemeClr val="accent1"/>
          </a:fillRef>
          <a:effectRef idx="1">
            <a:schemeClr val="accent1"/>
          </a:effectRef>
          <a:fontRef idx="minor">
            <a:schemeClr val="tx1"/>
          </a:fontRef>
        </p:style>
      </p:cxnSp>
      <p:cxnSp>
        <p:nvCxnSpPr>
          <p:cNvPr id="42" name="直線矢印コネクタ 41">
            <a:extLst>
              <a:ext uri="{FF2B5EF4-FFF2-40B4-BE49-F238E27FC236}">
                <a16:creationId xmlns:a16="http://schemas.microsoft.com/office/drawing/2014/main" id="{53BC7F84-5068-A291-4F7F-A9DB04A3E739}"/>
              </a:ext>
            </a:extLst>
          </p:cNvPr>
          <p:cNvCxnSpPr>
            <a:cxnSpLocks/>
          </p:cNvCxnSpPr>
          <p:nvPr/>
        </p:nvCxnSpPr>
        <p:spPr>
          <a:xfrm>
            <a:off x="8457603" y="2405043"/>
            <a:ext cx="889597" cy="1226976"/>
          </a:xfrm>
          <a:prstGeom prst="straightConnector1">
            <a:avLst/>
          </a:prstGeom>
          <a:ln w="101600">
            <a:tailEnd type="triangle"/>
          </a:ln>
        </p:spPr>
        <p:style>
          <a:lnRef idx="2">
            <a:schemeClr val="accent1"/>
          </a:lnRef>
          <a:fillRef idx="0">
            <a:schemeClr val="accent1"/>
          </a:fillRef>
          <a:effectRef idx="1">
            <a:schemeClr val="accent1"/>
          </a:effectRef>
          <a:fontRef idx="minor">
            <a:schemeClr val="tx1"/>
          </a:fontRef>
        </p:style>
      </p:cxnSp>
      <p:sp>
        <p:nvSpPr>
          <p:cNvPr id="46" name="テキスト ボックス 45">
            <a:extLst>
              <a:ext uri="{FF2B5EF4-FFF2-40B4-BE49-F238E27FC236}">
                <a16:creationId xmlns:a16="http://schemas.microsoft.com/office/drawing/2014/main" id="{9B9B21D5-EC7E-504F-3E7B-A5CC92CF3A6E}"/>
              </a:ext>
            </a:extLst>
          </p:cNvPr>
          <p:cNvSpPr txBox="1"/>
          <p:nvPr/>
        </p:nvSpPr>
        <p:spPr>
          <a:xfrm>
            <a:off x="3550820" y="2181902"/>
            <a:ext cx="2409452" cy="769441"/>
          </a:xfrm>
          <a:prstGeom prst="rect">
            <a:avLst/>
          </a:prstGeom>
          <a:noFill/>
        </p:spPr>
        <p:txBody>
          <a:bodyPr wrap="square" rtlCol="0">
            <a:spAutoFit/>
          </a:bodyPr>
          <a:lstStyle/>
          <a:p>
            <a:r>
              <a:rPr kumimoji="1" lang="ja-JP" altLang="en-US" sz="2200" b="1" dirty="0"/>
              <a:t>顔の</a:t>
            </a:r>
            <a:r>
              <a:rPr kumimoji="1" lang="en-US" altLang="ja-JP" sz="2200" b="1" dirty="0"/>
              <a:t>Landmark</a:t>
            </a:r>
          </a:p>
          <a:p>
            <a:r>
              <a:rPr lang="en-US" altLang="ja-JP" sz="2200" b="1" dirty="0"/>
              <a:t>        </a:t>
            </a:r>
            <a:r>
              <a:rPr kumimoji="1" lang="ja-JP" altLang="en-US" sz="2200" b="1" dirty="0"/>
              <a:t>検出</a:t>
            </a:r>
          </a:p>
        </p:txBody>
      </p:sp>
      <p:sp>
        <p:nvSpPr>
          <p:cNvPr id="47" name="テキスト ボックス 46">
            <a:extLst>
              <a:ext uri="{FF2B5EF4-FFF2-40B4-BE49-F238E27FC236}">
                <a16:creationId xmlns:a16="http://schemas.microsoft.com/office/drawing/2014/main" id="{19D6B3A6-253D-D884-C4B0-DC2785B10CC7}"/>
              </a:ext>
            </a:extLst>
          </p:cNvPr>
          <p:cNvSpPr txBox="1"/>
          <p:nvPr/>
        </p:nvSpPr>
        <p:spPr>
          <a:xfrm>
            <a:off x="6725498" y="1221324"/>
            <a:ext cx="1460500" cy="430887"/>
          </a:xfrm>
          <a:prstGeom prst="rect">
            <a:avLst/>
          </a:prstGeom>
          <a:noFill/>
        </p:spPr>
        <p:txBody>
          <a:bodyPr wrap="square" rtlCol="0">
            <a:spAutoFit/>
          </a:bodyPr>
          <a:lstStyle/>
          <a:p>
            <a:r>
              <a:rPr lang="ja-JP" altLang="en-US" sz="2200" b="1" dirty="0"/>
              <a:t>視線推定</a:t>
            </a:r>
            <a:endParaRPr kumimoji="1" lang="en-US" altLang="ja-JP" sz="2200" b="1" dirty="0"/>
          </a:p>
        </p:txBody>
      </p:sp>
      <p:sp>
        <p:nvSpPr>
          <p:cNvPr id="48" name="テキスト ボックス 47">
            <a:extLst>
              <a:ext uri="{FF2B5EF4-FFF2-40B4-BE49-F238E27FC236}">
                <a16:creationId xmlns:a16="http://schemas.microsoft.com/office/drawing/2014/main" id="{1138DA29-D12D-5931-C893-00D1E8465DDB}"/>
              </a:ext>
            </a:extLst>
          </p:cNvPr>
          <p:cNvSpPr txBox="1"/>
          <p:nvPr/>
        </p:nvSpPr>
        <p:spPr>
          <a:xfrm>
            <a:off x="6776034" y="4343033"/>
            <a:ext cx="1460500" cy="430887"/>
          </a:xfrm>
          <a:prstGeom prst="rect">
            <a:avLst/>
          </a:prstGeom>
          <a:noFill/>
        </p:spPr>
        <p:txBody>
          <a:bodyPr wrap="square" rtlCol="0">
            <a:spAutoFit/>
          </a:bodyPr>
          <a:lstStyle/>
          <a:p>
            <a:r>
              <a:rPr lang="ja-JP" altLang="en-US" sz="2200" b="1" dirty="0"/>
              <a:t>脈拍推定</a:t>
            </a:r>
            <a:endParaRPr kumimoji="1" lang="en-US" altLang="ja-JP" sz="2200" b="1" dirty="0"/>
          </a:p>
        </p:txBody>
      </p:sp>
      <p:sp>
        <p:nvSpPr>
          <p:cNvPr id="49" name="テキスト ボックス 48">
            <a:extLst>
              <a:ext uri="{FF2B5EF4-FFF2-40B4-BE49-F238E27FC236}">
                <a16:creationId xmlns:a16="http://schemas.microsoft.com/office/drawing/2014/main" id="{AD0C2EE0-360A-8F24-564C-0BCE3361DB69}"/>
              </a:ext>
            </a:extLst>
          </p:cNvPr>
          <p:cNvSpPr txBox="1"/>
          <p:nvPr/>
        </p:nvSpPr>
        <p:spPr>
          <a:xfrm>
            <a:off x="10103698" y="2040586"/>
            <a:ext cx="1460500" cy="430887"/>
          </a:xfrm>
          <a:prstGeom prst="rect">
            <a:avLst/>
          </a:prstGeom>
          <a:noFill/>
        </p:spPr>
        <p:txBody>
          <a:bodyPr wrap="square" rtlCol="0">
            <a:spAutoFit/>
          </a:bodyPr>
          <a:lstStyle/>
          <a:p>
            <a:r>
              <a:rPr kumimoji="1" lang="ja-JP" altLang="en-US" sz="2200" b="1" dirty="0"/>
              <a:t>出力結果</a:t>
            </a:r>
            <a:endParaRPr kumimoji="1" lang="en-US" altLang="ja-JP" sz="2200" b="1" dirty="0"/>
          </a:p>
        </p:txBody>
      </p:sp>
      <p:sp>
        <p:nvSpPr>
          <p:cNvPr id="6" name="正方形/長方形 5">
            <a:extLst>
              <a:ext uri="{FF2B5EF4-FFF2-40B4-BE49-F238E27FC236}">
                <a16:creationId xmlns:a16="http://schemas.microsoft.com/office/drawing/2014/main" id="{FC02C9F0-4FD1-5C2D-4148-9D816ED1F5E7}"/>
              </a:ext>
            </a:extLst>
          </p:cNvPr>
          <p:cNvSpPr/>
          <p:nvPr/>
        </p:nvSpPr>
        <p:spPr>
          <a:xfrm>
            <a:off x="333738" y="1109178"/>
            <a:ext cx="5474240" cy="5372101"/>
          </a:xfrm>
          <a:prstGeom prst="rect">
            <a:avLst/>
          </a:prstGeom>
          <a:solidFill>
            <a:schemeClr val="bg2">
              <a:alpha val="4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418A16B5-683B-9F9A-820E-7425A06A58AC}"/>
              </a:ext>
            </a:extLst>
          </p:cNvPr>
          <p:cNvPicPr>
            <a:picLocks noChangeAspect="1"/>
          </p:cNvPicPr>
          <p:nvPr/>
        </p:nvPicPr>
        <p:blipFill>
          <a:blip r:embed="rId11"/>
          <a:stretch>
            <a:fillRect/>
          </a:stretch>
        </p:blipFill>
        <p:spPr>
          <a:xfrm>
            <a:off x="5807977" y="1086914"/>
            <a:ext cx="3511097" cy="5394364"/>
          </a:xfrm>
          <a:prstGeom prst="rect">
            <a:avLst/>
          </a:prstGeom>
        </p:spPr>
      </p:pic>
      <p:sp>
        <p:nvSpPr>
          <p:cNvPr id="10" name="タイトル 1">
            <a:extLst>
              <a:ext uri="{FF2B5EF4-FFF2-40B4-BE49-F238E27FC236}">
                <a16:creationId xmlns:a16="http://schemas.microsoft.com/office/drawing/2014/main" id="{3B482568-8074-154E-E0CE-F6600208E8A0}"/>
              </a:ext>
            </a:extLst>
          </p:cNvPr>
          <p:cNvSpPr>
            <a:spLocks noGrp="1"/>
          </p:cNvSpPr>
          <p:nvPr>
            <p:ph type="title"/>
          </p:nvPr>
        </p:nvSpPr>
        <p:spPr>
          <a:xfrm>
            <a:off x="333738" y="-69950"/>
            <a:ext cx="4976425" cy="1419594"/>
          </a:xfrm>
        </p:spPr>
        <p:txBody>
          <a:bodyPr>
            <a:noAutofit/>
          </a:bodyPr>
          <a:lstStyle/>
          <a:p>
            <a:r>
              <a:rPr kumimoji="1" lang="ja-JP" altLang="en-US" b="1" dirty="0">
                <a:solidFill>
                  <a:schemeClr val="accent4">
                    <a:lumMod val="75000"/>
                  </a:schemeClr>
                </a:solidFill>
                <a:latin typeface="Meiryo UI" panose="020B0604030504040204" pitchFamily="50" charset="-128"/>
                <a:ea typeface="Meiryo UI" panose="020B0604030504040204" pitchFamily="50" charset="-128"/>
              </a:rPr>
              <a:t>本システムの概要</a:t>
            </a:r>
          </a:p>
        </p:txBody>
      </p:sp>
      <p:sp>
        <p:nvSpPr>
          <p:cNvPr id="2" name="正方形/長方形 1">
            <a:extLst>
              <a:ext uri="{FF2B5EF4-FFF2-40B4-BE49-F238E27FC236}">
                <a16:creationId xmlns:a16="http://schemas.microsoft.com/office/drawing/2014/main" id="{3968E005-1C6B-90E3-92BE-6E47ABEA54F3}"/>
              </a:ext>
            </a:extLst>
          </p:cNvPr>
          <p:cNvSpPr/>
          <p:nvPr/>
        </p:nvSpPr>
        <p:spPr>
          <a:xfrm>
            <a:off x="9434527" y="1875708"/>
            <a:ext cx="2736740" cy="3816776"/>
          </a:xfrm>
          <a:prstGeom prst="rect">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 name="スライド番号プレースホルダー 7">
            <a:extLst>
              <a:ext uri="{FF2B5EF4-FFF2-40B4-BE49-F238E27FC236}">
                <a16:creationId xmlns:a16="http://schemas.microsoft.com/office/drawing/2014/main" id="{6B0926C7-22EB-6B0B-7AA8-322CE06D380F}"/>
              </a:ext>
            </a:extLst>
          </p:cNvPr>
          <p:cNvSpPr>
            <a:spLocks noGrp="1"/>
          </p:cNvSpPr>
          <p:nvPr>
            <p:ph type="sldNum" sz="quarter" idx="12"/>
          </p:nvPr>
        </p:nvSpPr>
        <p:spPr/>
        <p:txBody>
          <a:bodyPr/>
          <a:lstStyle/>
          <a:p>
            <a:fld id="{653E5509-87FB-4B28-A874-72CC0BC4E7EC}" type="slidenum">
              <a:rPr kumimoji="1" lang="ja-JP" altLang="en-US" smtClean="0"/>
              <a:t>21</a:t>
            </a:fld>
            <a:endParaRPr kumimoji="1" lang="ja-JP" altLang="en-US"/>
          </a:p>
        </p:txBody>
      </p:sp>
    </p:spTree>
    <p:extLst>
      <p:ext uri="{BB962C8B-B14F-4D97-AF65-F5344CB8AC3E}">
        <p14:creationId xmlns:p14="http://schemas.microsoft.com/office/powerpoint/2010/main" val="3663749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9298F89C-541E-4EAE-42F9-EBA428BC35C0}"/>
              </a:ext>
            </a:extLst>
          </p:cNvPr>
          <p:cNvSpPr>
            <a:spLocks noGrp="1"/>
          </p:cNvSpPr>
          <p:nvPr>
            <p:ph type="sldNum" sz="quarter" idx="12"/>
          </p:nvPr>
        </p:nvSpPr>
        <p:spPr/>
        <p:txBody>
          <a:bodyPr/>
          <a:lstStyle/>
          <a:p>
            <a:fld id="{653E5509-87FB-4B28-A874-72CC0BC4E7EC}" type="slidenum">
              <a:rPr kumimoji="1" lang="ja-JP" altLang="en-US" smtClean="0"/>
              <a:t>22</a:t>
            </a:fld>
            <a:endParaRPr kumimoji="1" lang="ja-JP" altLang="en-US"/>
          </a:p>
        </p:txBody>
      </p:sp>
      <p:sp>
        <p:nvSpPr>
          <p:cNvPr id="4" name="タイトル 1">
            <a:extLst>
              <a:ext uri="{FF2B5EF4-FFF2-40B4-BE49-F238E27FC236}">
                <a16:creationId xmlns:a16="http://schemas.microsoft.com/office/drawing/2014/main" id="{2821B003-9B97-B48D-82E8-7CA835E57F54}"/>
              </a:ext>
            </a:extLst>
          </p:cNvPr>
          <p:cNvSpPr>
            <a:spLocks noGrp="1"/>
          </p:cNvSpPr>
          <p:nvPr>
            <p:ph type="title"/>
          </p:nvPr>
        </p:nvSpPr>
        <p:spPr>
          <a:xfrm>
            <a:off x="119743" y="-195844"/>
            <a:ext cx="10515600" cy="1325563"/>
          </a:xfrm>
        </p:spPr>
        <p:txBody>
          <a:bodyPr/>
          <a:lstStyle/>
          <a:p>
            <a:r>
              <a:rPr lang="ja-JP" altLang="en-US" b="1" dirty="0">
                <a:solidFill>
                  <a:schemeClr val="accent4">
                    <a:lumMod val="75000"/>
                  </a:schemeClr>
                </a:solidFill>
                <a:latin typeface="Meiryo UI" panose="020B0604030504040204" pitchFamily="50" charset="-128"/>
                <a:ea typeface="Meiryo UI" panose="020B0604030504040204" pitchFamily="50" charset="-128"/>
              </a:rPr>
              <a:t>出力結果</a:t>
            </a:r>
            <a:r>
              <a:rPr lang="en-US" altLang="ja-JP" b="1" dirty="0">
                <a:solidFill>
                  <a:schemeClr val="accent4">
                    <a:lumMod val="75000"/>
                  </a:schemeClr>
                </a:solidFill>
                <a:latin typeface="Meiryo UI" panose="020B0604030504040204" pitchFamily="50" charset="-128"/>
                <a:ea typeface="Meiryo UI" panose="020B0604030504040204" pitchFamily="50" charset="-128"/>
              </a:rPr>
              <a:t>(</a:t>
            </a:r>
            <a:r>
              <a:rPr lang="ja-JP" altLang="en-US" b="1" dirty="0">
                <a:solidFill>
                  <a:schemeClr val="accent4">
                    <a:lumMod val="75000"/>
                  </a:schemeClr>
                </a:solidFill>
                <a:latin typeface="Meiryo UI" panose="020B0604030504040204" pitchFamily="50" charset="-128"/>
                <a:ea typeface="Meiryo UI" panose="020B0604030504040204" pitchFamily="50" charset="-128"/>
              </a:rPr>
              <a:t>リアルタイム</a:t>
            </a:r>
            <a:r>
              <a:rPr lang="en-US" altLang="ja-JP" b="1" dirty="0">
                <a:solidFill>
                  <a:schemeClr val="accent4">
                    <a:lumMod val="75000"/>
                  </a:schemeClr>
                </a:solidFill>
                <a:latin typeface="Meiryo UI" panose="020B0604030504040204" pitchFamily="50" charset="-128"/>
                <a:ea typeface="Meiryo UI" panose="020B0604030504040204" pitchFamily="50" charset="-128"/>
              </a:rPr>
              <a:t>)</a:t>
            </a:r>
            <a:endParaRPr kumimoji="1" lang="ja-JP" altLang="en-US" b="1" dirty="0">
              <a:solidFill>
                <a:schemeClr val="accent4">
                  <a:lumMod val="75000"/>
                </a:schemeClr>
              </a:solidFill>
              <a:latin typeface="Meiryo UI" panose="020B0604030504040204" pitchFamily="50" charset="-128"/>
              <a:ea typeface="Meiryo UI" panose="020B0604030504040204" pitchFamily="50" charset="-128"/>
            </a:endParaRPr>
          </a:p>
        </p:txBody>
      </p:sp>
      <p:grpSp>
        <p:nvGrpSpPr>
          <p:cNvPr id="8" name="グループ化 7">
            <a:extLst>
              <a:ext uri="{FF2B5EF4-FFF2-40B4-BE49-F238E27FC236}">
                <a16:creationId xmlns:a16="http://schemas.microsoft.com/office/drawing/2014/main" id="{3E224C2F-D925-8B83-6B28-CE34F63529F1}"/>
              </a:ext>
            </a:extLst>
          </p:cNvPr>
          <p:cNvGrpSpPr/>
          <p:nvPr/>
        </p:nvGrpSpPr>
        <p:grpSpPr>
          <a:xfrm>
            <a:off x="2267339" y="206505"/>
            <a:ext cx="11977397" cy="6651495"/>
            <a:chOff x="1927375" y="952901"/>
            <a:chExt cx="9245042" cy="5768574"/>
          </a:xfrm>
        </p:grpSpPr>
        <p:pic>
          <p:nvPicPr>
            <p:cNvPr id="6" name="Video Project 1">
              <a:hlinkClick r:id="" action="ppaction://media"/>
              <a:extLst>
                <a:ext uri="{FF2B5EF4-FFF2-40B4-BE49-F238E27FC236}">
                  <a16:creationId xmlns:a16="http://schemas.microsoft.com/office/drawing/2014/main" id="{98462789-8992-D42F-26FD-4B007BC32BD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27375" y="1519965"/>
              <a:ext cx="8936245" cy="5026638"/>
            </a:xfrm>
            <a:prstGeom prst="rect">
              <a:avLst/>
            </a:prstGeom>
          </p:spPr>
        </p:pic>
        <p:sp>
          <p:nvSpPr>
            <p:cNvPr id="7" name="正方形/長方形 6">
              <a:extLst>
                <a:ext uri="{FF2B5EF4-FFF2-40B4-BE49-F238E27FC236}">
                  <a16:creationId xmlns:a16="http://schemas.microsoft.com/office/drawing/2014/main" id="{BD57B980-7304-DB17-D42F-31823A9352FA}"/>
                </a:ext>
              </a:extLst>
            </p:cNvPr>
            <p:cNvSpPr/>
            <p:nvPr/>
          </p:nvSpPr>
          <p:spPr>
            <a:xfrm>
              <a:off x="6388661" y="952901"/>
              <a:ext cx="4783756" cy="5768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750511355"/>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10;&#10;AI 生成コンテンツは誤りを含む可能性があります。">
            <a:extLst>
              <a:ext uri="{FF2B5EF4-FFF2-40B4-BE49-F238E27FC236}">
                <a16:creationId xmlns:a16="http://schemas.microsoft.com/office/drawing/2014/main" id="{D605F391-5EB6-4143-BF07-D35B5C4AA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4800" y="1736468"/>
            <a:ext cx="5275463" cy="2127919"/>
          </a:xfrm>
          <a:prstGeom prst="rect">
            <a:avLst/>
          </a:prstGeom>
        </p:spPr>
      </p:pic>
      <p:sp>
        <p:nvSpPr>
          <p:cNvPr id="4" name="タイトル 1">
            <a:extLst>
              <a:ext uri="{FF2B5EF4-FFF2-40B4-BE49-F238E27FC236}">
                <a16:creationId xmlns:a16="http://schemas.microsoft.com/office/drawing/2014/main" id="{CEAF2C25-22A3-42A9-E825-DD51F4E05CB2}"/>
              </a:ext>
            </a:extLst>
          </p:cNvPr>
          <p:cNvSpPr txBox="1">
            <a:spLocks/>
          </p:cNvSpPr>
          <p:nvPr/>
        </p:nvSpPr>
        <p:spPr>
          <a:xfrm>
            <a:off x="165100" y="-738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b="1" dirty="0">
                <a:solidFill>
                  <a:schemeClr val="accent4">
                    <a:lumMod val="75000"/>
                  </a:schemeClr>
                </a:solidFill>
                <a:latin typeface="Meiryo UI" panose="020B0604030504040204" pitchFamily="50" charset="-128"/>
                <a:ea typeface="Meiryo UI" panose="020B0604030504040204" pitchFamily="50" charset="-128"/>
              </a:rPr>
              <a:t>出力結果</a:t>
            </a:r>
            <a:r>
              <a:rPr lang="en-US" altLang="ja-JP" b="1" dirty="0">
                <a:solidFill>
                  <a:schemeClr val="accent4">
                    <a:lumMod val="75000"/>
                  </a:schemeClr>
                </a:solidFill>
                <a:latin typeface="Meiryo UI" panose="020B0604030504040204" pitchFamily="50" charset="-128"/>
                <a:ea typeface="Meiryo UI" panose="020B0604030504040204" pitchFamily="50" charset="-128"/>
              </a:rPr>
              <a:t>(</a:t>
            </a:r>
            <a:r>
              <a:rPr lang="ja-JP" altLang="en-US" b="1" dirty="0">
                <a:solidFill>
                  <a:schemeClr val="accent4">
                    <a:lumMod val="75000"/>
                  </a:schemeClr>
                </a:solidFill>
                <a:latin typeface="Meiryo UI" panose="020B0604030504040204" pitchFamily="50" charset="-128"/>
                <a:ea typeface="Meiryo UI" panose="020B0604030504040204" pitchFamily="50" charset="-128"/>
              </a:rPr>
              <a:t>システム終了後</a:t>
            </a:r>
            <a:r>
              <a:rPr lang="en-US" altLang="ja-JP" b="1" dirty="0">
                <a:solidFill>
                  <a:schemeClr val="accent4">
                    <a:lumMod val="75000"/>
                  </a:schemeClr>
                </a:solidFill>
                <a:latin typeface="Meiryo UI" panose="020B0604030504040204" pitchFamily="50" charset="-128"/>
                <a:ea typeface="Meiryo UI" panose="020B0604030504040204" pitchFamily="50" charset="-128"/>
              </a:rPr>
              <a:t>)</a:t>
            </a:r>
            <a:endParaRPr lang="ja-JP" altLang="en-US" b="1" dirty="0">
              <a:solidFill>
                <a:schemeClr val="accent4">
                  <a:lumMod val="75000"/>
                </a:schemeClr>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025BF1DD-BD58-707E-02D3-D633637A49B6}"/>
              </a:ext>
            </a:extLst>
          </p:cNvPr>
          <p:cNvSpPr txBox="1"/>
          <p:nvPr/>
        </p:nvSpPr>
        <p:spPr>
          <a:xfrm>
            <a:off x="1009650" y="5442804"/>
            <a:ext cx="10502900" cy="1294650"/>
          </a:xfrm>
          <a:prstGeom prst="rect">
            <a:avLst/>
          </a:prstGeom>
          <a:noFill/>
        </p:spPr>
        <p:txBody>
          <a:bodyPr wrap="square" rtlCol="0">
            <a:spAutoFit/>
          </a:bodyPr>
          <a:lstStyle/>
          <a:p>
            <a:pPr>
              <a:lnSpc>
                <a:spcPct val="150000"/>
              </a:lnSpc>
            </a:pPr>
            <a:r>
              <a:rPr kumimoji="1" lang="ja-JP" altLang="en-US" sz="2800" b="1" dirty="0">
                <a:latin typeface="Meiryo UI" panose="020B0604030504040204" pitchFamily="50" charset="-128"/>
                <a:ea typeface="Meiryo UI" panose="020B0604030504040204" pitchFamily="50" charset="-128"/>
              </a:rPr>
              <a:t>・判定ラベルを区間化し、継続時間付きで出力</a:t>
            </a:r>
            <a:endParaRPr kumimoji="1" lang="en-US" altLang="ja-JP" sz="2800" b="1" dirty="0">
              <a:latin typeface="Meiryo UI" panose="020B0604030504040204" pitchFamily="50" charset="-128"/>
              <a:ea typeface="Meiryo UI" panose="020B0604030504040204" pitchFamily="50" charset="-128"/>
            </a:endParaRPr>
          </a:p>
          <a:p>
            <a:pPr>
              <a:lnSpc>
                <a:spcPct val="150000"/>
              </a:lnSpc>
            </a:pPr>
            <a:r>
              <a:rPr lang="ja-JP" altLang="en-US" sz="2800" b="1" dirty="0">
                <a:latin typeface="Meiryo UI" panose="020B0604030504040204" pitchFamily="50" charset="-128"/>
                <a:ea typeface="Meiryo UI" panose="020B0604030504040204" pitchFamily="50" charset="-128"/>
              </a:rPr>
              <a:t>・「いつ／どれだけ」集中が切れたかを後から確認可能</a:t>
            </a:r>
            <a:endParaRPr kumimoji="1" lang="ja-JP" altLang="en-US" sz="2800" b="1" dirty="0">
              <a:latin typeface="Meiryo UI" panose="020B0604030504040204" pitchFamily="50" charset="-128"/>
              <a:ea typeface="Meiryo UI" panose="020B0604030504040204" pitchFamily="50" charset="-128"/>
            </a:endParaRPr>
          </a:p>
        </p:txBody>
      </p:sp>
      <p:pic>
        <p:nvPicPr>
          <p:cNvPr id="7" name="図 6" descr="テキスト が含まれている画像&#10;&#10;AI 生成コンテンツは誤りを含む可能性があります。">
            <a:extLst>
              <a:ext uri="{FF2B5EF4-FFF2-40B4-BE49-F238E27FC236}">
                <a16:creationId xmlns:a16="http://schemas.microsoft.com/office/drawing/2014/main" id="{FFBC6FFF-FFF5-1D58-C2A4-8C85F52B63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308" y="1251744"/>
            <a:ext cx="3329792" cy="4039992"/>
          </a:xfrm>
          <a:prstGeom prst="rect">
            <a:avLst/>
          </a:prstGeom>
        </p:spPr>
      </p:pic>
      <p:sp>
        <p:nvSpPr>
          <p:cNvPr id="8" name="四角形: 角を丸くする 7">
            <a:extLst>
              <a:ext uri="{FF2B5EF4-FFF2-40B4-BE49-F238E27FC236}">
                <a16:creationId xmlns:a16="http://schemas.microsoft.com/office/drawing/2014/main" id="{2E193D62-93B5-0D38-6059-2064B323CA50}"/>
              </a:ext>
            </a:extLst>
          </p:cNvPr>
          <p:cNvSpPr/>
          <p:nvPr/>
        </p:nvSpPr>
        <p:spPr>
          <a:xfrm>
            <a:off x="391308" y="1736468"/>
            <a:ext cx="2834492" cy="66383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a:extLst>
              <a:ext uri="{FF2B5EF4-FFF2-40B4-BE49-F238E27FC236}">
                <a16:creationId xmlns:a16="http://schemas.microsoft.com/office/drawing/2014/main" id="{C882AD06-B57B-D0D6-05EC-6F5BBDFDA20D}"/>
              </a:ext>
            </a:extLst>
          </p:cNvPr>
          <p:cNvCxnSpPr>
            <a:stCxn id="8" idx="3"/>
          </p:cNvCxnSpPr>
          <p:nvPr/>
        </p:nvCxnSpPr>
        <p:spPr>
          <a:xfrm flipV="1">
            <a:off x="3225800" y="1736468"/>
            <a:ext cx="3556000" cy="3319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直線コネクタ 10">
            <a:extLst>
              <a:ext uri="{FF2B5EF4-FFF2-40B4-BE49-F238E27FC236}">
                <a16:creationId xmlns:a16="http://schemas.microsoft.com/office/drawing/2014/main" id="{AF93FBC0-4DA5-FF75-A873-E1C142BACB27}"/>
              </a:ext>
            </a:extLst>
          </p:cNvPr>
          <p:cNvCxnSpPr>
            <a:cxnSpLocks/>
            <a:stCxn id="8" idx="3"/>
          </p:cNvCxnSpPr>
          <p:nvPr/>
        </p:nvCxnSpPr>
        <p:spPr>
          <a:xfrm>
            <a:off x="3225800" y="2068384"/>
            <a:ext cx="3429000" cy="179600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スライド番号プレースホルダー 13">
            <a:extLst>
              <a:ext uri="{FF2B5EF4-FFF2-40B4-BE49-F238E27FC236}">
                <a16:creationId xmlns:a16="http://schemas.microsoft.com/office/drawing/2014/main" id="{8FBF313C-4C01-B570-9D5A-806061DB9E68}"/>
              </a:ext>
            </a:extLst>
          </p:cNvPr>
          <p:cNvSpPr>
            <a:spLocks noGrp="1"/>
          </p:cNvSpPr>
          <p:nvPr>
            <p:ph type="sldNum" sz="quarter" idx="12"/>
          </p:nvPr>
        </p:nvSpPr>
        <p:spPr/>
        <p:txBody>
          <a:bodyPr/>
          <a:lstStyle/>
          <a:p>
            <a:fld id="{653E5509-87FB-4B28-A874-72CC0BC4E7EC}" type="slidenum">
              <a:rPr kumimoji="1" lang="ja-JP" altLang="en-US" smtClean="0"/>
              <a:t>23</a:t>
            </a:fld>
            <a:endParaRPr kumimoji="1" lang="ja-JP" altLang="en-US"/>
          </a:p>
        </p:txBody>
      </p:sp>
    </p:spTree>
    <p:extLst>
      <p:ext uri="{BB962C8B-B14F-4D97-AF65-F5344CB8AC3E}">
        <p14:creationId xmlns:p14="http://schemas.microsoft.com/office/powerpoint/2010/main" val="3481695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A21B81-42CD-583F-690D-4AF5A1C58F2E}"/>
              </a:ext>
            </a:extLst>
          </p:cNvPr>
          <p:cNvSpPr>
            <a:spLocks noGrp="1"/>
          </p:cNvSpPr>
          <p:nvPr>
            <p:ph type="title"/>
          </p:nvPr>
        </p:nvSpPr>
        <p:spPr>
          <a:xfrm>
            <a:off x="368300" y="-193675"/>
            <a:ext cx="10515600" cy="1325563"/>
          </a:xfrm>
        </p:spPr>
        <p:txBody>
          <a:bodyPr/>
          <a:lstStyle/>
          <a:p>
            <a:r>
              <a:rPr kumimoji="1" lang="ja-JP" altLang="en-US" b="1" dirty="0">
                <a:solidFill>
                  <a:schemeClr val="accent4">
                    <a:lumMod val="75000"/>
                  </a:schemeClr>
                </a:solidFill>
                <a:latin typeface="Meiryo UI" panose="020B0604030504040204" pitchFamily="50" charset="-128"/>
                <a:ea typeface="Meiryo UI" panose="020B0604030504040204" pitchFamily="50" charset="-128"/>
              </a:rPr>
              <a:t>まとめ</a:t>
            </a:r>
          </a:p>
        </p:txBody>
      </p:sp>
      <p:sp>
        <p:nvSpPr>
          <p:cNvPr id="3" name="テキスト ボックス 2">
            <a:extLst>
              <a:ext uri="{FF2B5EF4-FFF2-40B4-BE49-F238E27FC236}">
                <a16:creationId xmlns:a16="http://schemas.microsoft.com/office/drawing/2014/main" id="{050C0F81-8990-9E10-662E-275796433E7D}"/>
              </a:ext>
            </a:extLst>
          </p:cNvPr>
          <p:cNvSpPr txBox="1"/>
          <p:nvPr/>
        </p:nvSpPr>
        <p:spPr>
          <a:xfrm>
            <a:off x="571500" y="856357"/>
            <a:ext cx="10782300" cy="6093976"/>
          </a:xfrm>
          <a:prstGeom prst="rect">
            <a:avLst/>
          </a:prstGeom>
          <a:noFill/>
        </p:spPr>
        <p:txBody>
          <a:bodyPr wrap="square" rtlCol="0">
            <a:spAutoFit/>
          </a:bodyPr>
          <a:lstStyle/>
          <a:p>
            <a:pPr>
              <a:lnSpc>
                <a:spcPct val="150000"/>
              </a:lnSpc>
            </a:pPr>
            <a:r>
              <a:rPr kumimoji="1" lang="ja-JP" altLang="en-US" sz="3200" b="1" dirty="0">
                <a:solidFill>
                  <a:srgbClr val="FF6600"/>
                </a:solidFill>
                <a:latin typeface="Meiryo UI" panose="020B0604030504040204" pitchFamily="50" charset="-128"/>
                <a:ea typeface="Meiryo UI" panose="020B0604030504040204" pitchFamily="50" charset="-128"/>
              </a:rPr>
              <a:t>結果</a:t>
            </a:r>
            <a:endParaRPr kumimoji="1" lang="en-US" altLang="ja-JP" sz="3200" b="1" dirty="0">
              <a:solidFill>
                <a:srgbClr val="FF6600"/>
              </a:solidFill>
              <a:latin typeface="Meiryo UI" panose="020B0604030504040204" pitchFamily="50" charset="-128"/>
              <a:ea typeface="Meiryo UI" panose="020B0604030504040204" pitchFamily="50" charset="-128"/>
            </a:endParaRPr>
          </a:p>
          <a:p>
            <a:pPr>
              <a:lnSpc>
                <a:spcPct val="150000"/>
              </a:lnSpc>
            </a:pPr>
            <a:r>
              <a:rPr lang="ja-JP" altLang="en-US" sz="2400" b="1" dirty="0">
                <a:latin typeface="Meiryo UI" panose="020B0604030504040204" pitchFamily="50" charset="-128"/>
                <a:ea typeface="Meiryo UI" panose="020B0604030504040204" pitchFamily="50" charset="-128"/>
              </a:rPr>
              <a:t>・</a:t>
            </a:r>
            <a:r>
              <a:rPr lang="ja-JP" altLang="en-US" sz="2400" b="1" u="sng" dirty="0">
                <a:latin typeface="Meiryo UI" panose="020B0604030504040204" pitchFamily="50" charset="-128"/>
                <a:ea typeface="Meiryo UI" panose="020B0604030504040204" pitchFamily="50" charset="-128"/>
              </a:rPr>
              <a:t>完全非接触</a:t>
            </a:r>
            <a:r>
              <a:rPr lang="ja-JP" altLang="en-US" sz="2400" b="1" dirty="0">
                <a:latin typeface="Meiryo UI" panose="020B0604030504040204" pitchFamily="50" charset="-128"/>
                <a:ea typeface="Meiryo UI" panose="020B0604030504040204" pitchFamily="50" charset="-128"/>
              </a:rPr>
              <a:t>：</a:t>
            </a:r>
            <a:br>
              <a:rPr lang="ja-JP" altLang="en-US" sz="2400" b="1" dirty="0">
                <a:latin typeface="Meiryo UI" panose="020B0604030504040204" pitchFamily="50" charset="-128"/>
                <a:ea typeface="Meiryo UI" panose="020B0604030504040204" pitchFamily="50" charset="-128"/>
              </a:rPr>
            </a:br>
            <a:r>
              <a:rPr lang="ja-JP" altLang="en-US" sz="2400" b="1" dirty="0">
                <a:latin typeface="Meiryo UI" panose="020B0604030504040204" pitchFamily="50" charset="-128"/>
                <a:ea typeface="Meiryo UI" panose="020B0604030504040204" pitchFamily="50" charset="-128"/>
              </a:rPr>
              <a:t>スマホカメラ映像のみで計測可能</a:t>
            </a:r>
          </a:p>
          <a:p>
            <a:pPr>
              <a:lnSpc>
                <a:spcPct val="150000"/>
              </a:lnSpc>
            </a:pPr>
            <a:r>
              <a:rPr lang="ja-JP" altLang="en-US" sz="2400" b="1" dirty="0">
                <a:latin typeface="Meiryo UI" panose="020B0604030504040204" pitchFamily="50" charset="-128"/>
                <a:ea typeface="Meiryo UI" panose="020B0604030504040204" pitchFamily="50" charset="-128"/>
              </a:rPr>
              <a:t>・</a:t>
            </a:r>
            <a:r>
              <a:rPr lang="ja-JP" altLang="en-US" sz="2400" b="1" u="sng" dirty="0">
                <a:latin typeface="Meiryo UI" panose="020B0604030504040204" pitchFamily="50" charset="-128"/>
                <a:ea typeface="Meiryo UI" panose="020B0604030504040204" pitchFamily="50" charset="-128"/>
              </a:rPr>
              <a:t>マルチモーダル統合解析</a:t>
            </a:r>
            <a:r>
              <a:rPr lang="ja-JP" altLang="en-US" sz="2400" b="1" dirty="0">
                <a:latin typeface="Meiryo UI" panose="020B0604030504040204" pitchFamily="50" charset="-128"/>
                <a:ea typeface="Meiryo UI" panose="020B0604030504040204" pitchFamily="50" charset="-128"/>
              </a:rPr>
              <a:t>：</a:t>
            </a:r>
            <a:br>
              <a:rPr lang="ja-JP" altLang="en-US" sz="2400" b="1" dirty="0">
                <a:latin typeface="Meiryo UI" panose="020B0604030504040204" pitchFamily="50" charset="-128"/>
                <a:ea typeface="Meiryo UI" panose="020B0604030504040204" pitchFamily="50" charset="-128"/>
              </a:rPr>
            </a:br>
            <a:r>
              <a:rPr lang="ja-JP" altLang="en-US" sz="2400" b="1" dirty="0">
                <a:latin typeface="Meiryo UI" panose="020B0604030504040204" pitchFamily="50" charset="-128"/>
                <a:ea typeface="Meiryo UI" panose="020B0604030504040204" pitchFamily="50" charset="-128"/>
              </a:rPr>
              <a:t>「視線速度」と「脈拍」を組み合わせ判定しリアルタイム可視化と客観的表示</a:t>
            </a:r>
            <a:endParaRPr lang="en-US" altLang="ja-JP" sz="2400" b="1" dirty="0">
              <a:latin typeface="Meiryo UI" panose="020B0604030504040204" pitchFamily="50" charset="-128"/>
              <a:ea typeface="Meiryo UI" panose="020B0604030504040204" pitchFamily="50" charset="-128"/>
            </a:endParaRPr>
          </a:p>
          <a:p>
            <a:endParaRPr lang="en-US" altLang="ja-JP" sz="2400" b="1" dirty="0">
              <a:latin typeface="Meiryo UI" panose="020B0604030504040204" pitchFamily="50" charset="-128"/>
              <a:ea typeface="Meiryo UI" panose="020B0604030504040204" pitchFamily="50" charset="-128"/>
            </a:endParaRPr>
          </a:p>
          <a:p>
            <a:pPr>
              <a:lnSpc>
                <a:spcPct val="150000"/>
              </a:lnSpc>
            </a:pPr>
            <a:r>
              <a:rPr lang="ja-JP" altLang="en-US" sz="3200" b="1" dirty="0">
                <a:solidFill>
                  <a:srgbClr val="FF6600"/>
                </a:solidFill>
                <a:latin typeface="Meiryo UI" panose="020B0604030504040204" pitchFamily="50" charset="-128"/>
                <a:ea typeface="Meiryo UI" panose="020B0604030504040204" pitchFamily="50" charset="-128"/>
              </a:rPr>
              <a:t>今後の展望</a:t>
            </a:r>
          </a:p>
          <a:p>
            <a:pPr>
              <a:lnSpc>
                <a:spcPct val="150000"/>
              </a:lnSpc>
            </a:pPr>
            <a:r>
              <a:rPr lang="ja-JP" altLang="en-US" sz="2400" b="1" dirty="0">
                <a:latin typeface="Meiryo UI" panose="020B0604030504040204" pitchFamily="50" charset="-128"/>
                <a:ea typeface="Meiryo UI" panose="020B0604030504040204" pitchFamily="50" charset="-128"/>
              </a:rPr>
              <a:t>・</a:t>
            </a:r>
            <a:r>
              <a:rPr lang="ja-JP" altLang="en-US" sz="2400" b="1" u="sng" dirty="0">
                <a:latin typeface="Meiryo UI" panose="020B0604030504040204" pitchFamily="50" charset="-128"/>
                <a:ea typeface="Meiryo UI" panose="020B0604030504040204" pitchFamily="50" charset="-128"/>
              </a:rPr>
              <a:t>リアルタイムの性能を向上させる</a:t>
            </a:r>
            <a:endParaRPr lang="en-US" altLang="ja-JP" sz="2400" b="1" u="sng" dirty="0">
              <a:latin typeface="Meiryo UI" panose="020B0604030504040204" pitchFamily="50" charset="-128"/>
              <a:ea typeface="Meiryo UI" panose="020B0604030504040204" pitchFamily="50" charset="-128"/>
            </a:endParaRPr>
          </a:p>
          <a:p>
            <a:pPr>
              <a:lnSpc>
                <a:spcPct val="150000"/>
              </a:lnSpc>
            </a:pPr>
            <a:r>
              <a:rPr lang="ja-JP" altLang="en-US" sz="2400" b="1" u="sng" dirty="0">
                <a:latin typeface="Meiryo UI" panose="020B0604030504040204" pitchFamily="50" charset="-128"/>
                <a:ea typeface="Meiryo UI" panose="020B0604030504040204" pitchFamily="50" charset="-128"/>
              </a:rPr>
              <a:t>・きょろきょろの判定を向上させる</a:t>
            </a:r>
            <a:endParaRPr lang="en-US" altLang="ja-JP" sz="2400" b="1" u="sng" dirty="0">
              <a:latin typeface="Meiryo UI" panose="020B0604030504040204" pitchFamily="50" charset="-128"/>
              <a:ea typeface="Meiryo UI" panose="020B0604030504040204" pitchFamily="50" charset="-128"/>
            </a:endParaRPr>
          </a:p>
          <a:p>
            <a:pPr>
              <a:lnSpc>
                <a:spcPct val="150000"/>
              </a:lnSpc>
            </a:pPr>
            <a:r>
              <a:rPr lang="ja-JP" altLang="en-US" sz="2400" b="1" dirty="0">
                <a:latin typeface="Meiryo UI" panose="020B0604030504040204" pitchFamily="50" charset="-128"/>
                <a:ea typeface="Meiryo UI" panose="020B0604030504040204" pitchFamily="50" charset="-128"/>
              </a:rPr>
              <a:t>・</a:t>
            </a:r>
            <a:r>
              <a:rPr lang="ja-JP" altLang="en-US" sz="2400" b="1" u="sng" dirty="0">
                <a:latin typeface="Meiryo UI" panose="020B0604030504040204" pitchFamily="50" charset="-128"/>
                <a:ea typeface="Meiryo UI" panose="020B0604030504040204" pitchFamily="50" charset="-128"/>
              </a:rPr>
              <a:t>判定ロジックの高度化</a:t>
            </a:r>
            <a:r>
              <a:rPr lang="ja-JP" altLang="en-US" sz="2400" b="1" dirty="0">
                <a:latin typeface="Meiryo UI" panose="020B0604030504040204" pitchFamily="50" charset="-128"/>
                <a:ea typeface="Meiryo UI" panose="020B0604030504040204" pitchFamily="50" charset="-128"/>
              </a:rPr>
              <a:t>：機械学習による個人差の自動吸収</a:t>
            </a:r>
          </a:p>
          <a:p>
            <a:endParaRPr lang="ja-JP" altLang="en-US" dirty="0"/>
          </a:p>
        </p:txBody>
      </p:sp>
      <p:sp>
        <p:nvSpPr>
          <p:cNvPr id="4" name="スライド番号プレースホルダー 3">
            <a:extLst>
              <a:ext uri="{FF2B5EF4-FFF2-40B4-BE49-F238E27FC236}">
                <a16:creationId xmlns:a16="http://schemas.microsoft.com/office/drawing/2014/main" id="{625F659D-AF2C-FD47-90A0-7A623581BE63}"/>
              </a:ext>
            </a:extLst>
          </p:cNvPr>
          <p:cNvSpPr>
            <a:spLocks noGrp="1"/>
          </p:cNvSpPr>
          <p:nvPr>
            <p:ph type="sldNum" sz="quarter" idx="12"/>
          </p:nvPr>
        </p:nvSpPr>
        <p:spPr/>
        <p:txBody>
          <a:bodyPr/>
          <a:lstStyle/>
          <a:p>
            <a:fld id="{653E5509-87FB-4B28-A874-72CC0BC4E7EC}" type="slidenum">
              <a:rPr kumimoji="1" lang="ja-JP" altLang="en-US" smtClean="0"/>
              <a:t>24</a:t>
            </a:fld>
            <a:endParaRPr kumimoji="1" lang="ja-JP" altLang="en-US"/>
          </a:p>
        </p:txBody>
      </p:sp>
    </p:spTree>
    <p:extLst>
      <p:ext uri="{BB962C8B-B14F-4D97-AF65-F5344CB8AC3E}">
        <p14:creationId xmlns:p14="http://schemas.microsoft.com/office/powerpoint/2010/main" val="2816673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947EDE-9F0D-C3E0-79A4-9D80AE70C1DC}"/>
              </a:ext>
            </a:extLst>
          </p:cNvPr>
          <p:cNvSpPr>
            <a:spLocks noGrp="1"/>
          </p:cNvSpPr>
          <p:nvPr>
            <p:ph type="title"/>
          </p:nvPr>
        </p:nvSpPr>
        <p:spPr>
          <a:xfrm>
            <a:off x="165100" y="-73819"/>
            <a:ext cx="10515600" cy="1325563"/>
          </a:xfrm>
        </p:spPr>
        <p:txBody>
          <a:bodyPr/>
          <a:lstStyle/>
          <a:p>
            <a:r>
              <a:rPr lang="ja-JP" altLang="en-US" b="1" dirty="0">
                <a:solidFill>
                  <a:schemeClr val="accent4">
                    <a:lumMod val="75000"/>
                  </a:schemeClr>
                </a:solidFill>
                <a:latin typeface="Meiryo UI" panose="020B0604030504040204" pitchFamily="50" charset="-128"/>
                <a:ea typeface="Meiryo UI" panose="020B0604030504040204" pitchFamily="50" charset="-128"/>
              </a:rPr>
              <a:t>出力結果</a:t>
            </a:r>
            <a:r>
              <a:rPr lang="en-US" altLang="ja-JP" b="1" dirty="0">
                <a:solidFill>
                  <a:schemeClr val="accent4">
                    <a:lumMod val="75000"/>
                  </a:schemeClr>
                </a:solidFill>
                <a:latin typeface="Meiryo UI" panose="020B0604030504040204" pitchFamily="50" charset="-128"/>
                <a:ea typeface="Meiryo UI" panose="020B0604030504040204" pitchFamily="50" charset="-128"/>
              </a:rPr>
              <a:t>(</a:t>
            </a:r>
            <a:r>
              <a:rPr lang="ja-JP" altLang="en-US" b="1" dirty="0">
                <a:solidFill>
                  <a:schemeClr val="accent4">
                    <a:lumMod val="75000"/>
                  </a:schemeClr>
                </a:solidFill>
                <a:latin typeface="Meiryo UI" panose="020B0604030504040204" pitchFamily="50" charset="-128"/>
                <a:ea typeface="Meiryo UI" panose="020B0604030504040204" pitchFamily="50" charset="-128"/>
              </a:rPr>
              <a:t>リアルタイム</a:t>
            </a:r>
            <a:r>
              <a:rPr lang="en-US" altLang="ja-JP" b="1" dirty="0">
                <a:solidFill>
                  <a:schemeClr val="accent4">
                    <a:lumMod val="75000"/>
                  </a:schemeClr>
                </a:solidFill>
                <a:latin typeface="Meiryo UI" panose="020B0604030504040204" pitchFamily="50" charset="-128"/>
                <a:ea typeface="Meiryo UI" panose="020B0604030504040204" pitchFamily="50" charset="-128"/>
              </a:rPr>
              <a:t>)</a:t>
            </a:r>
            <a:endParaRPr kumimoji="1" lang="ja-JP" altLang="en-US" b="1" dirty="0">
              <a:solidFill>
                <a:schemeClr val="accent4">
                  <a:lumMod val="75000"/>
                </a:schemeClr>
              </a:solidFill>
              <a:latin typeface="Meiryo UI" panose="020B0604030504040204" pitchFamily="50" charset="-128"/>
              <a:ea typeface="Meiryo UI" panose="020B0604030504040204" pitchFamily="50" charset="-128"/>
            </a:endParaRPr>
          </a:p>
        </p:txBody>
      </p:sp>
      <p:pic>
        <p:nvPicPr>
          <p:cNvPr id="6" name="図 5" descr="人, 屋内, 少し, 小さい が含まれている画像&#10;&#10;AI 生成コンテンツは誤りを含む可能性があります。">
            <a:extLst>
              <a:ext uri="{FF2B5EF4-FFF2-40B4-BE49-F238E27FC236}">
                <a16:creationId xmlns:a16="http://schemas.microsoft.com/office/drawing/2014/main" id="{517C9098-ED32-143B-567B-B2B6E7082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5049" y="1247383"/>
            <a:ext cx="4632251" cy="4450749"/>
          </a:xfrm>
          <a:prstGeom prst="rect">
            <a:avLst/>
          </a:prstGeom>
        </p:spPr>
      </p:pic>
      <p:pic>
        <p:nvPicPr>
          <p:cNvPr id="8" name="図 7" descr="歯を見せて笑っている子供&#10;&#10;AI 生成コンテンツは誤りを含む可能性があります。">
            <a:extLst>
              <a:ext uri="{FF2B5EF4-FFF2-40B4-BE49-F238E27FC236}">
                <a16:creationId xmlns:a16="http://schemas.microsoft.com/office/drawing/2014/main" id="{15B50957-9FDA-45AC-F9E3-3C89ED25C3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105" y="1164229"/>
            <a:ext cx="5880196" cy="4529541"/>
          </a:xfrm>
          <a:prstGeom prst="rect">
            <a:avLst/>
          </a:prstGeom>
        </p:spPr>
      </p:pic>
      <p:sp>
        <p:nvSpPr>
          <p:cNvPr id="13" name="テキスト ボックス 12">
            <a:extLst>
              <a:ext uri="{FF2B5EF4-FFF2-40B4-BE49-F238E27FC236}">
                <a16:creationId xmlns:a16="http://schemas.microsoft.com/office/drawing/2014/main" id="{C914FAE4-0237-BD4D-BD9B-4047BD20AD99}"/>
              </a:ext>
            </a:extLst>
          </p:cNvPr>
          <p:cNvSpPr txBox="1"/>
          <p:nvPr/>
        </p:nvSpPr>
        <p:spPr>
          <a:xfrm>
            <a:off x="2178003" y="5842000"/>
            <a:ext cx="2184400" cy="646331"/>
          </a:xfrm>
          <a:prstGeom prst="rect">
            <a:avLst/>
          </a:prstGeom>
          <a:noFill/>
        </p:spPr>
        <p:txBody>
          <a:bodyPr wrap="square" rtlCol="0">
            <a:spAutoFit/>
          </a:bodyPr>
          <a:lstStyle/>
          <a:p>
            <a:r>
              <a:rPr kumimoji="1" lang="ja-JP" altLang="en-US" sz="3600" b="1" dirty="0">
                <a:latin typeface="Meiryo UI" panose="020B0604030504040204" pitchFamily="50" charset="-128"/>
                <a:ea typeface="Meiryo UI" panose="020B0604030504040204" pitchFamily="50" charset="-128"/>
              </a:rPr>
              <a:t>集中状態</a:t>
            </a:r>
          </a:p>
        </p:txBody>
      </p:sp>
      <p:sp>
        <p:nvSpPr>
          <p:cNvPr id="14" name="テキスト ボックス 13">
            <a:extLst>
              <a:ext uri="{FF2B5EF4-FFF2-40B4-BE49-F238E27FC236}">
                <a16:creationId xmlns:a16="http://schemas.microsoft.com/office/drawing/2014/main" id="{C129AD86-D447-77FC-DD24-44B4D040C07C}"/>
              </a:ext>
            </a:extLst>
          </p:cNvPr>
          <p:cNvSpPr txBox="1"/>
          <p:nvPr/>
        </p:nvSpPr>
        <p:spPr>
          <a:xfrm>
            <a:off x="7600903" y="5693770"/>
            <a:ext cx="3079797" cy="1200329"/>
          </a:xfrm>
          <a:prstGeom prst="rect">
            <a:avLst/>
          </a:prstGeom>
          <a:noFill/>
        </p:spPr>
        <p:txBody>
          <a:bodyPr wrap="square" rtlCol="0">
            <a:spAutoFit/>
          </a:bodyPr>
          <a:lstStyle/>
          <a:p>
            <a:pPr algn="ctr"/>
            <a:r>
              <a:rPr lang="ja-JP" altLang="en-US" sz="3600" b="1" dirty="0">
                <a:latin typeface="Meiryo UI" panose="020B0604030504040204" pitchFamily="50" charset="-128"/>
                <a:ea typeface="Meiryo UI" panose="020B0604030504040204" pitchFamily="50" charset="-128"/>
              </a:rPr>
              <a:t>非集中状態</a:t>
            </a:r>
            <a:r>
              <a:rPr lang="en-US" altLang="ja-JP" sz="3600" b="1" dirty="0">
                <a:latin typeface="Meiryo UI" panose="020B0604030504040204" pitchFamily="50" charset="-128"/>
                <a:ea typeface="Meiryo UI" panose="020B0604030504040204" pitchFamily="50" charset="-128"/>
              </a:rPr>
              <a:t>(</a:t>
            </a:r>
            <a:r>
              <a:rPr lang="ja-JP" altLang="en-US" sz="3600" b="1" dirty="0">
                <a:latin typeface="Meiryo UI" panose="020B0604030504040204" pitchFamily="50" charset="-128"/>
                <a:ea typeface="Meiryo UI" panose="020B0604030504040204" pitchFamily="50" charset="-128"/>
              </a:rPr>
              <a:t>目閉じている</a:t>
            </a:r>
            <a:r>
              <a:rPr lang="en-US" altLang="ja-JP" sz="3600" b="1" dirty="0">
                <a:latin typeface="Meiryo UI" panose="020B0604030504040204" pitchFamily="50" charset="-128"/>
                <a:ea typeface="Meiryo UI" panose="020B0604030504040204" pitchFamily="50" charset="-128"/>
              </a:rPr>
              <a:t>)</a:t>
            </a:r>
            <a:endParaRPr kumimoji="1" lang="ja-JP" altLang="en-US" sz="3600" b="1" dirty="0">
              <a:latin typeface="Meiryo UI" panose="020B0604030504040204" pitchFamily="50" charset="-128"/>
              <a:ea typeface="Meiryo UI" panose="020B0604030504040204" pitchFamily="50" charset="-128"/>
            </a:endParaRPr>
          </a:p>
        </p:txBody>
      </p:sp>
      <p:sp>
        <p:nvSpPr>
          <p:cNvPr id="15" name="スライド番号プレースホルダー 14">
            <a:extLst>
              <a:ext uri="{FF2B5EF4-FFF2-40B4-BE49-F238E27FC236}">
                <a16:creationId xmlns:a16="http://schemas.microsoft.com/office/drawing/2014/main" id="{4B7A024E-0CEC-10CD-9746-F385AEB0B3D7}"/>
              </a:ext>
            </a:extLst>
          </p:cNvPr>
          <p:cNvSpPr>
            <a:spLocks noGrp="1"/>
          </p:cNvSpPr>
          <p:nvPr>
            <p:ph type="sldNum" sz="quarter" idx="12"/>
          </p:nvPr>
        </p:nvSpPr>
        <p:spPr>
          <a:xfrm>
            <a:off x="9309100" y="6528974"/>
            <a:ext cx="2743200" cy="365125"/>
          </a:xfrm>
        </p:spPr>
        <p:txBody>
          <a:bodyPr/>
          <a:lstStyle/>
          <a:p>
            <a:fld id="{653E5509-87FB-4B28-A874-72CC0BC4E7EC}" type="slidenum">
              <a:rPr kumimoji="1" lang="ja-JP" altLang="en-US" smtClean="0"/>
              <a:t>25</a:t>
            </a:fld>
            <a:endParaRPr kumimoji="1" lang="ja-JP" altLang="en-US" dirty="0"/>
          </a:p>
        </p:txBody>
      </p:sp>
    </p:spTree>
    <p:extLst>
      <p:ext uri="{BB962C8B-B14F-4D97-AF65-F5344CB8AC3E}">
        <p14:creationId xmlns:p14="http://schemas.microsoft.com/office/powerpoint/2010/main" val="3316272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図 2" descr="歯を見せている女の子&#10;&#10;AI 生成コンテンツは誤りを含む可能性があります。">
            <a:extLst>
              <a:ext uri="{FF2B5EF4-FFF2-40B4-BE49-F238E27FC236}">
                <a16:creationId xmlns:a16="http://schemas.microsoft.com/office/drawing/2014/main" id="{D0249753-F639-809D-DC33-2266119C1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8762" y="1127508"/>
            <a:ext cx="5053374" cy="4602984"/>
          </a:xfrm>
          <a:prstGeom prst="rect">
            <a:avLst/>
          </a:prstGeom>
        </p:spPr>
      </p:pic>
      <p:pic>
        <p:nvPicPr>
          <p:cNvPr id="4" name="図 3" descr="口を開けている子供&#10;&#10;AI 生成コンテンツは誤りを含む可能性があります。">
            <a:extLst>
              <a:ext uri="{FF2B5EF4-FFF2-40B4-BE49-F238E27FC236}">
                <a16:creationId xmlns:a16="http://schemas.microsoft.com/office/drawing/2014/main" id="{2FF7ED2B-B4B2-6EAC-70F6-D4F544FBEB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127508"/>
            <a:ext cx="6073168" cy="4602984"/>
          </a:xfrm>
          <a:prstGeom prst="rect">
            <a:avLst/>
          </a:prstGeom>
        </p:spPr>
      </p:pic>
      <p:sp>
        <p:nvSpPr>
          <p:cNvPr id="5" name="タイトル 1">
            <a:extLst>
              <a:ext uri="{FF2B5EF4-FFF2-40B4-BE49-F238E27FC236}">
                <a16:creationId xmlns:a16="http://schemas.microsoft.com/office/drawing/2014/main" id="{19E2219C-64FE-DB6D-CAEB-DCBA73921374}"/>
              </a:ext>
            </a:extLst>
          </p:cNvPr>
          <p:cNvSpPr txBox="1">
            <a:spLocks/>
          </p:cNvSpPr>
          <p:nvPr/>
        </p:nvSpPr>
        <p:spPr>
          <a:xfrm>
            <a:off x="165100" y="-738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b="1" dirty="0">
                <a:solidFill>
                  <a:schemeClr val="accent4">
                    <a:lumMod val="75000"/>
                  </a:schemeClr>
                </a:solidFill>
                <a:latin typeface="Meiryo UI" panose="020B0604030504040204" pitchFamily="50" charset="-128"/>
                <a:ea typeface="Meiryo UI" panose="020B0604030504040204" pitchFamily="50" charset="-128"/>
              </a:rPr>
              <a:t>出力結果</a:t>
            </a:r>
            <a:r>
              <a:rPr lang="en-US" altLang="ja-JP" b="1" dirty="0">
                <a:solidFill>
                  <a:schemeClr val="accent4">
                    <a:lumMod val="75000"/>
                  </a:schemeClr>
                </a:solidFill>
                <a:latin typeface="Meiryo UI" panose="020B0604030504040204" pitchFamily="50" charset="-128"/>
                <a:ea typeface="Meiryo UI" panose="020B0604030504040204" pitchFamily="50" charset="-128"/>
              </a:rPr>
              <a:t>(</a:t>
            </a:r>
            <a:r>
              <a:rPr lang="ja-JP" altLang="en-US" b="1" dirty="0">
                <a:solidFill>
                  <a:schemeClr val="accent4">
                    <a:lumMod val="75000"/>
                  </a:schemeClr>
                </a:solidFill>
                <a:latin typeface="Meiryo UI" panose="020B0604030504040204" pitchFamily="50" charset="-128"/>
                <a:ea typeface="Meiryo UI" panose="020B0604030504040204" pitchFamily="50" charset="-128"/>
              </a:rPr>
              <a:t>リアルタイム</a:t>
            </a:r>
            <a:r>
              <a:rPr lang="en-US" altLang="ja-JP" b="1" dirty="0">
                <a:solidFill>
                  <a:schemeClr val="accent4">
                    <a:lumMod val="75000"/>
                  </a:schemeClr>
                </a:solidFill>
                <a:latin typeface="Meiryo UI" panose="020B0604030504040204" pitchFamily="50" charset="-128"/>
                <a:ea typeface="Meiryo UI" panose="020B0604030504040204" pitchFamily="50" charset="-128"/>
              </a:rPr>
              <a:t>)</a:t>
            </a:r>
            <a:endParaRPr lang="ja-JP" altLang="en-US" b="1" dirty="0">
              <a:solidFill>
                <a:schemeClr val="accent4">
                  <a:lumMod val="75000"/>
                </a:schemeClr>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AD5CC781-3B57-FC32-9A6F-05A6E292D3D7}"/>
              </a:ext>
            </a:extLst>
          </p:cNvPr>
          <p:cNvSpPr txBox="1"/>
          <p:nvPr/>
        </p:nvSpPr>
        <p:spPr>
          <a:xfrm>
            <a:off x="1936703" y="5731490"/>
            <a:ext cx="3079797" cy="1200329"/>
          </a:xfrm>
          <a:prstGeom prst="rect">
            <a:avLst/>
          </a:prstGeom>
          <a:noFill/>
        </p:spPr>
        <p:txBody>
          <a:bodyPr wrap="square" rtlCol="0">
            <a:spAutoFit/>
          </a:bodyPr>
          <a:lstStyle/>
          <a:p>
            <a:pPr algn="ctr"/>
            <a:r>
              <a:rPr lang="ja-JP" altLang="en-US" sz="3600" b="1" dirty="0">
                <a:latin typeface="Meiryo UI" panose="020B0604030504040204" pitchFamily="50" charset="-128"/>
                <a:ea typeface="Meiryo UI" panose="020B0604030504040204" pitchFamily="50" charset="-128"/>
              </a:rPr>
              <a:t>非集中状態</a:t>
            </a:r>
            <a:r>
              <a:rPr lang="en-US" altLang="ja-JP" sz="3600" b="1" dirty="0">
                <a:latin typeface="Meiryo UI" panose="020B0604030504040204" pitchFamily="50" charset="-128"/>
                <a:ea typeface="Meiryo UI" panose="020B0604030504040204" pitchFamily="50" charset="-128"/>
              </a:rPr>
              <a:t>(</a:t>
            </a:r>
            <a:r>
              <a:rPr lang="ja-JP" altLang="en-US" sz="3600" b="1" dirty="0">
                <a:latin typeface="Meiryo UI" panose="020B0604030504040204" pitchFamily="50" charset="-128"/>
                <a:ea typeface="Meiryo UI" panose="020B0604030504040204" pitchFamily="50" charset="-128"/>
              </a:rPr>
              <a:t>よそ見</a:t>
            </a:r>
            <a:r>
              <a:rPr lang="en-US" altLang="ja-JP" sz="3600" b="1" dirty="0">
                <a:latin typeface="Meiryo UI" panose="020B0604030504040204" pitchFamily="50" charset="-128"/>
                <a:ea typeface="Meiryo UI" panose="020B0604030504040204" pitchFamily="50" charset="-128"/>
              </a:rPr>
              <a:t>)</a:t>
            </a:r>
            <a:endParaRPr kumimoji="1" lang="ja-JP" altLang="en-US" sz="3600" b="1" dirty="0">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038978AE-2E20-7E4B-F4C9-3E4B1872F82D}"/>
              </a:ext>
            </a:extLst>
          </p:cNvPr>
          <p:cNvSpPr txBox="1"/>
          <p:nvPr/>
        </p:nvSpPr>
        <p:spPr>
          <a:xfrm>
            <a:off x="6959600" y="5693770"/>
            <a:ext cx="4711699" cy="1200329"/>
          </a:xfrm>
          <a:prstGeom prst="rect">
            <a:avLst/>
          </a:prstGeom>
          <a:noFill/>
        </p:spPr>
        <p:txBody>
          <a:bodyPr wrap="square" rtlCol="0">
            <a:spAutoFit/>
          </a:bodyPr>
          <a:lstStyle/>
          <a:p>
            <a:pPr algn="ctr"/>
            <a:r>
              <a:rPr lang="ja-JP" altLang="en-US" sz="3600" b="1" dirty="0">
                <a:latin typeface="Meiryo UI" panose="020B0604030504040204" pitchFamily="50" charset="-128"/>
                <a:ea typeface="Meiryo UI" panose="020B0604030504040204" pitchFamily="50" charset="-128"/>
              </a:rPr>
              <a:t>眠気を感じている状態</a:t>
            </a:r>
            <a:r>
              <a:rPr lang="en-US" altLang="ja-JP" sz="3600" b="1" dirty="0">
                <a:latin typeface="Meiryo UI" panose="020B0604030504040204" pitchFamily="50" charset="-128"/>
                <a:ea typeface="Meiryo UI" panose="020B0604030504040204" pitchFamily="50" charset="-128"/>
              </a:rPr>
              <a:t>(</a:t>
            </a:r>
            <a:r>
              <a:rPr lang="ja-JP" altLang="en-US" sz="3600" b="1" dirty="0">
                <a:latin typeface="Meiryo UI" panose="020B0604030504040204" pitchFamily="50" charset="-128"/>
                <a:ea typeface="Meiryo UI" panose="020B0604030504040204" pitchFamily="50" charset="-128"/>
              </a:rPr>
              <a:t>ボーっとしている</a:t>
            </a:r>
            <a:r>
              <a:rPr lang="en-US" altLang="ja-JP" sz="3600" b="1" dirty="0">
                <a:latin typeface="Meiryo UI" panose="020B0604030504040204" pitchFamily="50" charset="-128"/>
                <a:ea typeface="Meiryo UI" panose="020B0604030504040204" pitchFamily="50" charset="-128"/>
              </a:rPr>
              <a:t>)</a:t>
            </a:r>
            <a:endParaRPr kumimoji="1" lang="ja-JP" altLang="en-US" sz="3600" b="1" dirty="0">
              <a:latin typeface="Meiryo UI" panose="020B0604030504040204" pitchFamily="50" charset="-128"/>
              <a:ea typeface="Meiryo UI" panose="020B0604030504040204" pitchFamily="50" charset="-128"/>
            </a:endParaRPr>
          </a:p>
        </p:txBody>
      </p:sp>
      <p:sp>
        <p:nvSpPr>
          <p:cNvPr id="8" name="スライド番号プレースホルダー 7">
            <a:extLst>
              <a:ext uri="{FF2B5EF4-FFF2-40B4-BE49-F238E27FC236}">
                <a16:creationId xmlns:a16="http://schemas.microsoft.com/office/drawing/2014/main" id="{4FCFE3C0-40A9-3612-EA4B-A47BF10AC0C9}"/>
              </a:ext>
            </a:extLst>
          </p:cNvPr>
          <p:cNvSpPr>
            <a:spLocks noGrp="1"/>
          </p:cNvSpPr>
          <p:nvPr>
            <p:ph type="sldNum" sz="quarter" idx="12"/>
          </p:nvPr>
        </p:nvSpPr>
        <p:spPr>
          <a:xfrm>
            <a:off x="9448800" y="6492875"/>
            <a:ext cx="2743200" cy="365125"/>
          </a:xfrm>
        </p:spPr>
        <p:txBody>
          <a:bodyPr/>
          <a:lstStyle/>
          <a:p>
            <a:fld id="{653E5509-87FB-4B28-A874-72CC0BC4E7EC}" type="slidenum">
              <a:rPr kumimoji="1" lang="ja-JP" altLang="en-US" smtClean="0"/>
              <a:t>26</a:t>
            </a:fld>
            <a:endParaRPr kumimoji="1" lang="ja-JP" altLang="en-US" dirty="0"/>
          </a:p>
        </p:txBody>
      </p:sp>
    </p:spTree>
    <p:extLst>
      <p:ext uri="{BB962C8B-B14F-4D97-AF65-F5344CB8AC3E}">
        <p14:creationId xmlns:p14="http://schemas.microsoft.com/office/powerpoint/2010/main" val="3940753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675E3E-6029-7301-9EAE-BBC8D55CA472}"/>
              </a:ext>
            </a:extLst>
          </p:cNvPr>
          <p:cNvSpPr>
            <a:spLocks noGrp="1"/>
          </p:cNvSpPr>
          <p:nvPr>
            <p:ph type="title"/>
          </p:nvPr>
        </p:nvSpPr>
        <p:spPr/>
        <p:txBody>
          <a:bodyPr/>
          <a:lstStyle/>
          <a:p>
            <a:endParaRPr kumimoji="1" lang="ja-JP" altLang="en-US"/>
          </a:p>
        </p:txBody>
      </p:sp>
      <p:pic>
        <p:nvPicPr>
          <p:cNvPr id="4" name="図 3" descr="人, 屋内, 持つ, グリーン が含まれている画像&#10;&#10;AI 生成コンテンツは誤りを含む可能性があります。">
            <a:extLst>
              <a:ext uri="{FF2B5EF4-FFF2-40B4-BE49-F238E27FC236}">
                <a16:creationId xmlns:a16="http://schemas.microsoft.com/office/drawing/2014/main" id="{0658B6C7-316F-6119-DE30-9E1C0DB8E5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0258" y="2959100"/>
            <a:ext cx="4477012" cy="2727640"/>
          </a:xfrm>
          <a:prstGeom prst="rect">
            <a:avLst/>
          </a:prstGeom>
        </p:spPr>
      </p:pic>
      <p:pic>
        <p:nvPicPr>
          <p:cNvPr id="6" name="図 5" descr="人, 屋内, 小さい, 少し が含まれている画像&#10;&#10;AI 生成コンテンツは誤りを含む可能性があります。">
            <a:extLst>
              <a:ext uri="{FF2B5EF4-FFF2-40B4-BE49-F238E27FC236}">
                <a16:creationId xmlns:a16="http://schemas.microsoft.com/office/drawing/2014/main" id="{2C5DCE82-EC11-E1A2-E19E-308EE016F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9734" y="2959100"/>
            <a:ext cx="4113007" cy="2949946"/>
          </a:xfrm>
          <a:prstGeom prst="rect">
            <a:avLst/>
          </a:prstGeom>
        </p:spPr>
      </p:pic>
      <p:sp>
        <p:nvSpPr>
          <p:cNvPr id="8" name="テキスト ボックス 7">
            <a:extLst>
              <a:ext uri="{FF2B5EF4-FFF2-40B4-BE49-F238E27FC236}">
                <a16:creationId xmlns:a16="http://schemas.microsoft.com/office/drawing/2014/main" id="{1445FE4D-2B98-00E5-C0C9-AFA2CE137699}"/>
              </a:ext>
            </a:extLst>
          </p:cNvPr>
          <p:cNvSpPr txBox="1"/>
          <p:nvPr/>
        </p:nvSpPr>
        <p:spPr>
          <a:xfrm>
            <a:off x="2005264" y="6169709"/>
            <a:ext cx="9015662" cy="646331"/>
          </a:xfrm>
          <a:prstGeom prst="rect">
            <a:avLst/>
          </a:prstGeom>
          <a:noFill/>
        </p:spPr>
        <p:txBody>
          <a:bodyPr wrap="square">
            <a:spAutoFit/>
          </a:bodyPr>
          <a:lstStyle/>
          <a:p>
            <a:r>
              <a:rPr lang="ja-JP" altLang="en-US" dirty="0"/>
              <a:t>「頭を回しただけでよそ見で良くない？」問題 → </a:t>
            </a:r>
            <a:r>
              <a:rPr lang="en-US" altLang="ja-JP" b="1" dirty="0"/>
              <a:t>neutral</a:t>
            </a:r>
            <a:r>
              <a:rPr lang="ja-JP" altLang="en-US" b="1" dirty="0"/>
              <a:t>で相対化して誤判定を抑える</a:t>
            </a:r>
            <a:r>
              <a:rPr lang="ja-JP" altLang="en-US" dirty="0"/>
              <a:t>が入る</a:t>
            </a:r>
          </a:p>
        </p:txBody>
      </p:sp>
      <p:sp>
        <p:nvSpPr>
          <p:cNvPr id="9" name="スライド番号プレースホルダー 8">
            <a:extLst>
              <a:ext uri="{FF2B5EF4-FFF2-40B4-BE49-F238E27FC236}">
                <a16:creationId xmlns:a16="http://schemas.microsoft.com/office/drawing/2014/main" id="{78AC4980-CC73-958A-1198-30D994BD36B3}"/>
              </a:ext>
            </a:extLst>
          </p:cNvPr>
          <p:cNvSpPr>
            <a:spLocks noGrp="1"/>
          </p:cNvSpPr>
          <p:nvPr>
            <p:ph type="sldNum" sz="quarter" idx="12"/>
          </p:nvPr>
        </p:nvSpPr>
        <p:spPr/>
        <p:txBody>
          <a:bodyPr/>
          <a:lstStyle/>
          <a:p>
            <a:fld id="{653E5509-87FB-4B28-A874-72CC0BC4E7EC}" type="slidenum">
              <a:rPr kumimoji="1" lang="ja-JP" altLang="en-US" smtClean="0"/>
              <a:t>27</a:t>
            </a:fld>
            <a:endParaRPr kumimoji="1" lang="ja-JP" altLang="en-US"/>
          </a:p>
        </p:txBody>
      </p:sp>
    </p:spTree>
    <p:extLst>
      <p:ext uri="{BB962C8B-B14F-4D97-AF65-F5344CB8AC3E}">
        <p14:creationId xmlns:p14="http://schemas.microsoft.com/office/powerpoint/2010/main" val="1462080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5F6234-C68F-F20D-FBEE-0F341C227CF7}"/>
              </a:ext>
            </a:extLst>
          </p:cNvPr>
          <p:cNvSpPr>
            <a:spLocks noGrp="1"/>
          </p:cNvSpPr>
          <p:nvPr>
            <p:ph type="title"/>
          </p:nvPr>
        </p:nvSpPr>
        <p:spPr>
          <a:xfrm>
            <a:off x="436756" y="409730"/>
            <a:ext cx="10515600" cy="1325563"/>
          </a:xfrm>
        </p:spPr>
        <p:txBody>
          <a:bodyPr/>
          <a:lstStyle/>
          <a:p>
            <a:r>
              <a:rPr kumimoji="1" lang="ja-JP" altLang="en-US" b="1" dirty="0">
                <a:solidFill>
                  <a:schemeClr val="accent4">
                    <a:lumMod val="75000"/>
                  </a:schemeClr>
                </a:solidFill>
                <a:latin typeface="Meiryo UI" panose="020B0604030504040204" pitchFamily="50" charset="-128"/>
                <a:ea typeface="Meiryo UI" panose="020B0604030504040204" pitchFamily="50" charset="-128"/>
              </a:rPr>
              <a:t>脈拍推定</a:t>
            </a:r>
            <a:r>
              <a:rPr kumimoji="1" lang="en-US" altLang="ja-JP" b="1" dirty="0">
                <a:solidFill>
                  <a:schemeClr val="accent4">
                    <a:lumMod val="75000"/>
                  </a:schemeClr>
                </a:solidFill>
                <a:latin typeface="Meiryo UI" panose="020B0604030504040204" pitchFamily="50" charset="-128"/>
                <a:ea typeface="Meiryo UI" panose="020B0604030504040204" pitchFamily="50" charset="-128"/>
              </a:rPr>
              <a:t>(7%</a:t>
            </a:r>
            <a:r>
              <a:rPr kumimoji="1" lang="ja-JP" altLang="en-US" b="1" dirty="0">
                <a:solidFill>
                  <a:schemeClr val="accent4">
                    <a:lumMod val="75000"/>
                  </a:schemeClr>
                </a:solidFill>
                <a:latin typeface="Meiryo UI" panose="020B0604030504040204" pitchFamily="50" charset="-128"/>
                <a:ea typeface="Meiryo UI" panose="020B0604030504040204" pitchFamily="50" charset="-128"/>
              </a:rPr>
              <a:t>と</a:t>
            </a:r>
            <a:r>
              <a:rPr kumimoji="1" lang="en-US" altLang="ja-JP" b="1" dirty="0">
                <a:solidFill>
                  <a:schemeClr val="accent4">
                    <a:lumMod val="75000"/>
                  </a:schemeClr>
                </a:solidFill>
                <a:latin typeface="Meiryo UI" panose="020B0604030504040204" pitchFamily="50" charset="-128"/>
                <a:ea typeface="Meiryo UI" panose="020B0604030504040204" pitchFamily="50" charset="-128"/>
              </a:rPr>
              <a:t>20%</a:t>
            </a:r>
            <a:r>
              <a:rPr kumimoji="1" lang="ja-JP" altLang="en-US" b="1" dirty="0">
                <a:solidFill>
                  <a:schemeClr val="accent4">
                    <a:lumMod val="75000"/>
                  </a:schemeClr>
                </a:solidFill>
                <a:latin typeface="Meiryo UI" panose="020B0604030504040204" pitchFamily="50" charset="-128"/>
                <a:ea typeface="Meiryo UI" panose="020B0604030504040204" pitchFamily="50" charset="-128"/>
              </a:rPr>
              <a:t>の説明</a:t>
            </a:r>
            <a:r>
              <a:rPr kumimoji="1" lang="en-US" altLang="ja-JP" b="1" dirty="0">
                <a:solidFill>
                  <a:schemeClr val="accent4">
                    <a:lumMod val="75000"/>
                  </a:schemeClr>
                </a:solidFill>
                <a:latin typeface="Meiryo UI" panose="020B0604030504040204" pitchFamily="50" charset="-128"/>
                <a:ea typeface="Meiryo UI" panose="020B0604030504040204" pitchFamily="50" charset="-128"/>
              </a:rPr>
              <a:t>)</a:t>
            </a:r>
            <a:endParaRPr kumimoji="1" lang="ja-JP" altLang="en-US" b="1" dirty="0">
              <a:solidFill>
                <a:schemeClr val="accent4">
                  <a:lumMod val="75000"/>
                </a:schemeClr>
              </a:solidFill>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36C01F72-2311-FE88-317D-BA926030A1E1}"/>
              </a:ext>
            </a:extLst>
          </p:cNvPr>
          <p:cNvSpPr>
            <a:spLocks noGrp="1"/>
          </p:cNvSpPr>
          <p:nvPr>
            <p:ph type="sldNum" sz="quarter" idx="12"/>
          </p:nvPr>
        </p:nvSpPr>
        <p:spPr/>
        <p:txBody>
          <a:bodyPr/>
          <a:lstStyle/>
          <a:p>
            <a:fld id="{653E5509-87FB-4B28-A874-72CC0BC4E7EC}" type="slidenum">
              <a:rPr kumimoji="1" lang="ja-JP" altLang="en-US" smtClean="0"/>
              <a:t>28</a:t>
            </a:fld>
            <a:endParaRPr kumimoji="1" lang="ja-JP" altLang="en-US"/>
          </a:p>
        </p:txBody>
      </p:sp>
      <p:sp>
        <p:nvSpPr>
          <p:cNvPr id="4" name="テキスト ボックス 3">
            <a:extLst>
              <a:ext uri="{FF2B5EF4-FFF2-40B4-BE49-F238E27FC236}">
                <a16:creationId xmlns:a16="http://schemas.microsoft.com/office/drawing/2014/main" id="{364D35A0-A9D9-9E05-1E33-92AE6FB79FE6}"/>
              </a:ext>
            </a:extLst>
          </p:cNvPr>
          <p:cNvSpPr txBox="1"/>
          <p:nvPr/>
        </p:nvSpPr>
        <p:spPr>
          <a:xfrm>
            <a:off x="624468" y="1704717"/>
            <a:ext cx="10515600" cy="5016758"/>
          </a:xfrm>
          <a:prstGeom prst="rect">
            <a:avLst/>
          </a:prstGeom>
          <a:noFill/>
        </p:spPr>
        <p:txBody>
          <a:bodyPr wrap="square" rtlCol="0">
            <a:spAutoFit/>
          </a:bodyPr>
          <a:lstStyle/>
          <a:p>
            <a:r>
              <a:rPr lang="ja-JP" altLang="en-US" sz="2800" b="1" dirty="0">
                <a:latin typeface="Meiryo UI" panose="020B0604030504040204" pitchFamily="50" charset="-128"/>
                <a:ea typeface="Meiryo UI" panose="020B0604030504040204" pitchFamily="50" charset="-128"/>
              </a:rPr>
              <a:t>・</a:t>
            </a:r>
            <a:r>
              <a:rPr kumimoji="1" lang="ja-JP" altLang="en-US" sz="3200" b="1" dirty="0">
                <a:latin typeface="Meiryo UI" panose="020B0604030504040204" pitchFamily="50" charset="-128"/>
                <a:ea typeface="Meiryo UI" panose="020B0604030504040204" pitchFamily="50" charset="-128"/>
              </a:rPr>
              <a:t>ストレス値の</a:t>
            </a:r>
            <a:r>
              <a:rPr lang="en-US" altLang="ja-JP" sz="3200" b="1" dirty="0">
                <a:latin typeface="Meiryo UI" panose="020B0604030504040204" pitchFamily="50" charset="-128"/>
                <a:ea typeface="Meiryo UI" panose="020B0604030504040204" pitchFamily="50" charset="-128"/>
              </a:rPr>
              <a:t>7%</a:t>
            </a:r>
            <a:r>
              <a:rPr lang="ja-JP" altLang="en-US" sz="3200" b="1" dirty="0">
                <a:latin typeface="Meiryo UI" panose="020B0604030504040204" pitchFamily="50" charset="-128"/>
                <a:ea typeface="Meiryo UI" panose="020B0604030504040204" pitchFamily="50" charset="-128"/>
              </a:rPr>
              <a:t>上昇については具体的な数値を示す論文が見つけられず、ネットなどで個人的に調べた結果</a:t>
            </a:r>
            <a:endParaRPr lang="en-US" altLang="ja-JP" sz="3200" b="1" dirty="0">
              <a:latin typeface="Meiryo UI" panose="020B0604030504040204" pitchFamily="50" charset="-128"/>
              <a:ea typeface="Meiryo UI" panose="020B0604030504040204" pitchFamily="50" charset="-128"/>
            </a:endParaRPr>
          </a:p>
          <a:p>
            <a:endParaRPr kumimoji="1" lang="en-US" altLang="ja-JP" sz="3200" b="1" dirty="0">
              <a:latin typeface="Meiryo UI" panose="020B0604030504040204" pitchFamily="50" charset="-128"/>
              <a:ea typeface="Meiryo UI" panose="020B0604030504040204" pitchFamily="50" charset="-128"/>
            </a:endParaRPr>
          </a:p>
          <a:p>
            <a:r>
              <a:rPr lang="ja-JP" altLang="en-US" sz="3200" b="1" dirty="0">
                <a:latin typeface="Meiryo UI" panose="020B0604030504040204" pitchFamily="50" charset="-128"/>
                <a:ea typeface="Meiryo UI" panose="020B0604030504040204" pitchFamily="50" charset="-128"/>
              </a:rPr>
              <a:t>・眠気の</a:t>
            </a:r>
            <a:r>
              <a:rPr lang="en-US" altLang="ja-JP" sz="3200" b="1" dirty="0">
                <a:latin typeface="Meiryo UI" panose="020B0604030504040204" pitchFamily="50" charset="-128"/>
                <a:ea typeface="Meiryo UI" panose="020B0604030504040204" pitchFamily="50" charset="-128"/>
              </a:rPr>
              <a:t>20%</a:t>
            </a:r>
            <a:r>
              <a:rPr lang="ja-JP" altLang="en-US" sz="3200" b="1" dirty="0">
                <a:latin typeface="Meiryo UI" panose="020B0604030504040204" pitchFamily="50" charset="-128"/>
                <a:ea typeface="Meiryo UI" panose="020B0604030504040204" pitchFamily="50" charset="-128"/>
              </a:rPr>
              <a:t>に関しては</a:t>
            </a:r>
            <a:r>
              <a:rPr lang="en-US" altLang="ja-JP" sz="3200" b="1" dirty="0">
                <a:latin typeface="Meiryo UI" panose="020B0604030504040204" pitchFamily="50" charset="-128"/>
                <a:ea typeface="Meiryo UI" panose="020B0604030504040204" pitchFamily="50" charset="-128"/>
              </a:rPr>
              <a:t>Cleveland Clinic</a:t>
            </a:r>
            <a:r>
              <a:rPr lang="ja-JP" altLang="en-US" sz="3200" b="1" dirty="0">
                <a:latin typeface="Meiryo UI" panose="020B0604030504040204" pitchFamily="50" charset="-128"/>
                <a:ea typeface="Meiryo UI" panose="020B0604030504040204" pitchFamily="50" charset="-128"/>
              </a:rPr>
              <a:t>や</a:t>
            </a:r>
            <a:r>
              <a:rPr lang="en-US" altLang="ja-JP" sz="3200" b="1" dirty="0">
                <a:latin typeface="Meiryo UI" panose="020B0604030504040204" pitchFamily="50" charset="-128"/>
                <a:ea typeface="Meiryo UI" panose="020B0604030504040204" pitchFamily="50" charset="-128"/>
              </a:rPr>
              <a:t>Harvard Medical School</a:t>
            </a:r>
            <a:r>
              <a:rPr lang="ja-JP" altLang="en-US" sz="3200" b="1" dirty="0">
                <a:latin typeface="Meiryo UI" panose="020B0604030504040204" pitchFamily="50" charset="-128"/>
                <a:ea typeface="Meiryo UI" panose="020B0604030504040204" pitchFamily="50" charset="-128"/>
              </a:rPr>
              <a:t>で「睡眠では安静時より </a:t>
            </a:r>
            <a:r>
              <a:rPr lang="en-US" altLang="ja-JP" sz="3200" b="1" dirty="0">
                <a:latin typeface="Meiryo UI" panose="020B0604030504040204" pitchFamily="50" charset="-128"/>
                <a:ea typeface="Meiryo UI" panose="020B0604030504040204" pitchFamily="50" charset="-128"/>
              </a:rPr>
              <a:t>20–30%</a:t>
            </a:r>
            <a:r>
              <a:rPr lang="ja-JP" altLang="en-US" sz="3200" b="1" dirty="0">
                <a:latin typeface="Meiryo UI" panose="020B0604030504040204" pitchFamily="50" charset="-128"/>
                <a:ea typeface="Meiryo UI" panose="020B0604030504040204" pitchFamily="50" charset="-128"/>
              </a:rPr>
              <a:t>低下」という記載があったのでそれを引用した</a:t>
            </a:r>
            <a:endParaRPr lang="en-US" altLang="ja-JP" sz="3200" b="1" dirty="0">
              <a:latin typeface="Meiryo UI" panose="020B0604030504040204" pitchFamily="50" charset="-128"/>
              <a:ea typeface="Meiryo UI" panose="020B0604030504040204" pitchFamily="50" charset="-128"/>
            </a:endParaRPr>
          </a:p>
          <a:p>
            <a:endParaRPr kumimoji="1" lang="en-US" altLang="ja-JP" sz="3200" b="1" dirty="0">
              <a:latin typeface="Meiryo UI" panose="020B0604030504040204" pitchFamily="50" charset="-128"/>
              <a:ea typeface="Meiryo UI" panose="020B0604030504040204" pitchFamily="50" charset="-128"/>
            </a:endParaRPr>
          </a:p>
          <a:p>
            <a:r>
              <a:rPr lang="ja-JP" altLang="en-US" sz="3200" b="1" dirty="0">
                <a:latin typeface="Meiryo UI" panose="020B0604030504040204" pitchFamily="50" charset="-128"/>
                <a:ea typeface="Meiryo UI" panose="020B0604030504040204" pitchFamily="50" charset="-128"/>
              </a:rPr>
              <a:t>・ただし、脈拍については個人差があるのでそこは今後機械学習とかを通してもっと個人的にカスタマイズ可能になれば精度は上がると思う</a:t>
            </a:r>
            <a:endParaRPr kumimoji="1" lang="ja-JP" altLang="en-US" sz="32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44649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D00EEE-66A5-D58D-C22A-4539AB42B6B1}"/>
              </a:ext>
            </a:extLst>
          </p:cNvPr>
          <p:cNvSpPr>
            <a:spLocks noGrp="1"/>
          </p:cNvSpPr>
          <p:nvPr>
            <p:ph type="title"/>
          </p:nvPr>
        </p:nvSpPr>
        <p:spPr>
          <a:xfrm>
            <a:off x="152400" y="0"/>
            <a:ext cx="10515600" cy="1325563"/>
          </a:xfrm>
        </p:spPr>
        <p:txBody>
          <a:bodyPr/>
          <a:lstStyle/>
          <a:p>
            <a:r>
              <a:rPr kumimoji="1" lang="ja-JP" altLang="en-US" b="1" dirty="0">
                <a:solidFill>
                  <a:schemeClr val="accent4">
                    <a:lumMod val="75000"/>
                  </a:schemeClr>
                </a:solidFill>
                <a:latin typeface="Meiryo UI" panose="020B0604030504040204" pitchFamily="50" charset="-128"/>
                <a:ea typeface="Meiryo UI" panose="020B0604030504040204" pitchFamily="50" charset="-128"/>
              </a:rPr>
              <a:t>統合判定</a:t>
            </a:r>
          </a:p>
        </p:txBody>
      </p:sp>
      <p:sp>
        <p:nvSpPr>
          <p:cNvPr id="3" name="四角形: 角を丸くする 2">
            <a:extLst>
              <a:ext uri="{FF2B5EF4-FFF2-40B4-BE49-F238E27FC236}">
                <a16:creationId xmlns:a16="http://schemas.microsoft.com/office/drawing/2014/main" id="{768D5779-E2A6-7955-CA2C-11D567B36922}"/>
              </a:ext>
            </a:extLst>
          </p:cNvPr>
          <p:cNvSpPr/>
          <p:nvPr/>
        </p:nvSpPr>
        <p:spPr>
          <a:xfrm>
            <a:off x="4445000" y="829867"/>
            <a:ext cx="3962400" cy="833437"/>
          </a:xfrm>
          <a:prstGeom prst="roundRect">
            <a:avLst/>
          </a:prstGeom>
          <a:solidFill>
            <a:schemeClr val="bg1"/>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Meiryo UI" panose="020B0604030504040204" pitchFamily="50" charset="-128"/>
                <a:ea typeface="Meiryo UI" panose="020B0604030504040204" pitchFamily="50" charset="-128"/>
              </a:rPr>
              <a:t>両目が開いているかどうか</a:t>
            </a:r>
            <a:endParaRPr kumimoji="1" lang="en-US" altLang="ja-JP" sz="2400" b="1" dirty="0">
              <a:solidFill>
                <a:schemeClr val="tx1"/>
              </a:solidFill>
              <a:latin typeface="Meiryo UI" panose="020B0604030504040204" pitchFamily="50" charset="-128"/>
              <a:ea typeface="Meiryo UI" panose="020B0604030504040204" pitchFamily="50" charset="-128"/>
            </a:endParaRPr>
          </a:p>
        </p:txBody>
      </p:sp>
      <p:sp>
        <p:nvSpPr>
          <p:cNvPr id="4" name="四角形: 角を丸くする 3">
            <a:extLst>
              <a:ext uri="{FF2B5EF4-FFF2-40B4-BE49-F238E27FC236}">
                <a16:creationId xmlns:a16="http://schemas.microsoft.com/office/drawing/2014/main" id="{4D3D388C-5B4F-69BF-9C07-2CB4337CCD6C}"/>
              </a:ext>
            </a:extLst>
          </p:cNvPr>
          <p:cNvSpPr/>
          <p:nvPr/>
        </p:nvSpPr>
        <p:spPr>
          <a:xfrm>
            <a:off x="4445000" y="2155430"/>
            <a:ext cx="3962400" cy="1086643"/>
          </a:xfrm>
          <a:prstGeom prst="roundRect">
            <a:avLst/>
          </a:prstGeom>
          <a:solidFill>
            <a:schemeClr val="bg1"/>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latin typeface="Meiryo UI" panose="020B0604030504040204" pitchFamily="50" charset="-128"/>
                <a:ea typeface="Meiryo UI" panose="020B0604030504040204" pitchFamily="50" charset="-128"/>
              </a:rPr>
              <a:t>視線方向のチェック</a:t>
            </a:r>
            <a:endParaRPr lang="en-US" altLang="ja-JP" sz="2400" b="1" dirty="0">
              <a:solidFill>
                <a:schemeClr val="tx1"/>
              </a:solidFill>
              <a:latin typeface="Meiryo UI" panose="020B0604030504040204" pitchFamily="50" charset="-128"/>
              <a:ea typeface="Meiryo UI" panose="020B0604030504040204" pitchFamily="50" charset="-128"/>
            </a:endParaRPr>
          </a:p>
          <a:p>
            <a:pPr algn="ctr">
              <a:lnSpc>
                <a:spcPct val="150000"/>
              </a:lnSpc>
            </a:pPr>
            <a:r>
              <a:rPr kumimoji="1" lang="en-US" altLang="ja-JP" sz="2000" b="1" dirty="0">
                <a:solidFill>
                  <a:schemeClr val="tx1"/>
                </a:solidFill>
                <a:latin typeface="Meiryo UI" panose="020B0604030504040204" pitchFamily="50" charset="-128"/>
                <a:ea typeface="Meiryo UI" panose="020B0604030504040204" pitchFamily="50" charset="-128"/>
              </a:rPr>
              <a:t>(</a:t>
            </a:r>
            <a:r>
              <a:rPr kumimoji="1" lang="ja-JP" altLang="en-US" sz="2000" b="1" dirty="0">
                <a:solidFill>
                  <a:schemeClr val="tx1"/>
                </a:solidFill>
                <a:latin typeface="Meiryo UI" panose="020B0604030504040204" pitchFamily="50" charset="-128"/>
                <a:ea typeface="Meiryo UI" panose="020B0604030504040204" pitchFamily="50" charset="-128"/>
              </a:rPr>
              <a:t>よそ見を続ける）</a:t>
            </a:r>
            <a:endParaRPr kumimoji="1" lang="en-US" altLang="ja-JP" sz="2000" b="1" dirty="0">
              <a:solidFill>
                <a:schemeClr val="tx1"/>
              </a:solidFill>
              <a:latin typeface="Meiryo UI" panose="020B0604030504040204" pitchFamily="50" charset="-128"/>
              <a:ea typeface="Meiryo UI" panose="020B0604030504040204" pitchFamily="50" charset="-128"/>
            </a:endParaRPr>
          </a:p>
        </p:txBody>
      </p:sp>
      <p:sp>
        <p:nvSpPr>
          <p:cNvPr id="5" name="四角形: 角を丸くする 4">
            <a:extLst>
              <a:ext uri="{FF2B5EF4-FFF2-40B4-BE49-F238E27FC236}">
                <a16:creationId xmlns:a16="http://schemas.microsoft.com/office/drawing/2014/main" id="{244463EA-D5D8-0D19-36D1-86AA065A3576}"/>
              </a:ext>
            </a:extLst>
          </p:cNvPr>
          <p:cNvSpPr/>
          <p:nvPr/>
        </p:nvSpPr>
        <p:spPr>
          <a:xfrm>
            <a:off x="4445000" y="3759503"/>
            <a:ext cx="3962400" cy="833437"/>
          </a:xfrm>
          <a:prstGeom prst="roundRect">
            <a:avLst/>
          </a:prstGeom>
          <a:solidFill>
            <a:schemeClr val="bg1"/>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Meiryo UI" panose="020B0604030504040204" pitchFamily="50" charset="-128"/>
                <a:ea typeface="Meiryo UI" panose="020B0604030504040204" pitchFamily="50" charset="-128"/>
              </a:rPr>
              <a:t>視線速度</a:t>
            </a:r>
            <a:endParaRPr kumimoji="1" lang="en-US" altLang="ja-JP" sz="2400" b="1" dirty="0">
              <a:solidFill>
                <a:schemeClr val="tx1"/>
              </a:solidFill>
              <a:latin typeface="Meiryo UI" panose="020B0604030504040204" pitchFamily="50" charset="-128"/>
              <a:ea typeface="Meiryo UI" panose="020B0604030504040204" pitchFamily="50" charset="-128"/>
            </a:endParaRPr>
          </a:p>
          <a:p>
            <a:pPr algn="ctr"/>
            <a:r>
              <a:rPr lang="en-US" altLang="ja-JP" sz="2400" b="1" dirty="0">
                <a:solidFill>
                  <a:schemeClr val="tx1"/>
                </a:solidFill>
                <a:latin typeface="Meiryo UI" panose="020B0604030504040204" pitchFamily="50" charset="-128"/>
                <a:ea typeface="Meiryo UI" panose="020B0604030504040204" pitchFamily="50" charset="-128"/>
              </a:rPr>
              <a:t>(</a:t>
            </a:r>
            <a:r>
              <a:rPr lang="ja-JP" altLang="en-US" sz="2400" b="1" dirty="0">
                <a:solidFill>
                  <a:schemeClr val="tx1"/>
                </a:solidFill>
                <a:latin typeface="Meiryo UI" panose="020B0604030504040204" pitchFamily="50" charset="-128"/>
                <a:ea typeface="Meiryo UI" panose="020B0604030504040204" pitchFamily="50" charset="-128"/>
              </a:rPr>
              <a:t>きょろきょろ</a:t>
            </a:r>
            <a:r>
              <a:rPr lang="en-US" altLang="ja-JP" sz="2400" b="1" dirty="0">
                <a:solidFill>
                  <a:schemeClr val="tx1"/>
                </a:solidFill>
                <a:latin typeface="Meiryo UI" panose="020B0604030504040204" pitchFamily="50" charset="-128"/>
                <a:ea typeface="Meiryo UI" panose="020B0604030504040204" pitchFamily="50" charset="-128"/>
              </a:rPr>
              <a:t>)</a:t>
            </a:r>
            <a:endParaRPr kumimoji="1" lang="en-US" altLang="ja-JP" sz="2400" b="1" dirty="0">
              <a:solidFill>
                <a:schemeClr val="tx1"/>
              </a:solidFill>
              <a:latin typeface="Meiryo UI" panose="020B0604030504040204" pitchFamily="50" charset="-128"/>
              <a:ea typeface="Meiryo UI" panose="020B0604030504040204" pitchFamily="50" charset="-128"/>
            </a:endParaRPr>
          </a:p>
        </p:txBody>
      </p:sp>
      <p:sp>
        <p:nvSpPr>
          <p:cNvPr id="6" name="四角形: 角を丸くする 5">
            <a:extLst>
              <a:ext uri="{FF2B5EF4-FFF2-40B4-BE49-F238E27FC236}">
                <a16:creationId xmlns:a16="http://schemas.microsoft.com/office/drawing/2014/main" id="{2CB13226-A4FA-01C1-3993-DE26C4BB809D}"/>
              </a:ext>
            </a:extLst>
          </p:cNvPr>
          <p:cNvSpPr/>
          <p:nvPr/>
        </p:nvSpPr>
        <p:spPr>
          <a:xfrm>
            <a:off x="4445000" y="5204919"/>
            <a:ext cx="3962400" cy="833437"/>
          </a:xfrm>
          <a:prstGeom prst="roundRect">
            <a:avLst/>
          </a:prstGeom>
          <a:solidFill>
            <a:schemeClr val="bg1"/>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latin typeface="Meiryo UI" panose="020B0604030504040204" pitchFamily="50" charset="-128"/>
                <a:ea typeface="Meiryo UI" panose="020B0604030504040204" pitchFamily="50" charset="-128"/>
              </a:rPr>
              <a:t>脈拍推定</a:t>
            </a:r>
            <a:endParaRPr kumimoji="1" lang="en-US" altLang="ja-JP" sz="2400" b="1" dirty="0">
              <a:solidFill>
                <a:schemeClr val="tx1"/>
              </a:solidFill>
              <a:latin typeface="Meiryo UI" panose="020B0604030504040204" pitchFamily="50" charset="-128"/>
              <a:ea typeface="Meiryo UI" panose="020B0604030504040204" pitchFamily="50" charset="-128"/>
            </a:endParaRPr>
          </a:p>
        </p:txBody>
      </p:sp>
      <p:sp>
        <p:nvSpPr>
          <p:cNvPr id="8" name="楕円 7">
            <a:extLst>
              <a:ext uri="{FF2B5EF4-FFF2-40B4-BE49-F238E27FC236}">
                <a16:creationId xmlns:a16="http://schemas.microsoft.com/office/drawing/2014/main" id="{00928666-D0B6-A8EB-0068-FD03B2018656}"/>
              </a:ext>
            </a:extLst>
          </p:cNvPr>
          <p:cNvSpPr/>
          <p:nvPr/>
        </p:nvSpPr>
        <p:spPr>
          <a:xfrm>
            <a:off x="965200" y="4753773"/>
            <a:ext cx="2336800" cy="1993898"/>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solidFill>
                  <a:srgbClr val="FF6600"/>
                </a:solidFill>
                <a:latin typeface="Meiryo UI" panose="020B0604030504040204" pitchFamily="50" charset="-128"/>
                <a:ea typeface="Meiryo UI" panose="020B0604030504040204" pitchFamily="50" charset="-128"/>
              </a:rPr>
              <a:t>注意</a:t>
            </a:r>
            <a:endParaRPr kumimoji="1" lang="en-US" altLang="ja-JP" sz="4400" b="1" dirty="0">
              <a:solidFill>
                <a:srgbClr val="FF6600"/>
              </a:solidFill>
              <a:latin typeface="Meiryo UI" panose="020B0604030504040204" pitchFamily="50" charset="-128"/>
              <a:ea typeface="Meiryo UI" panose="020B0604030504040204" pitchFamily="50" charset="-128"/>
            </a:endParaRPr>
          </a:p>
          <a:p>
            <a:pPr algn="ctr"/>
            <a:r>
              <a:rPr kumimoji="1" lang="ja-JP" altLang="en-US" sz="4400" b="1" dirty="0">
                <a:solidFill>
                  <a:srgbClr val="FF6600"/>
                </a:solidFill>
                <a:latin typeface="Meiryo UI" panose="020B0604030504040204" pitchFamily="50" charset="-128"/>
                <a:ea typeface="Meiryo UI" panose="020B0604030504040204" pitchFamily="50" charset="-128"/>
              </a:rPr>
              <a:t>散漫</a:t>
            </a:r>
          </a:p>
        </p:txBody>
      </p:sp>
      <p:sp>
        <p:nvSpPr>
          <p:cNvPr id="9" name="楕円 8">
            <a:extLst>
              <a:ext uri="{FF2B5EF4-FFF2-40B4-BE49-F238E27FC236}">
                <a16:creationId xmlns:a16="http://schemas.microsoft.com/office/drawing/2014/main" id="{1C56CA5E-4507-D3B7-BE07-7C0546932E72}"/>
              </a:ext>
            </a:extLst>
          </p:cNvPr>
          <p:cNvSpPr/>
          <p:nvPr/>
        </p:nvSpPr>
        <p:spPr>
          <a:xfrm>
            <a:off x="9550400" y="4495606"/>
            <a:ext cx="2501898" cy="2252065"/>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solidFill>
                  <a:schemeClr val="accent6"/>
                </a:solidFill>
                <a:latin typeface="Meiryo UI" panose="020B0604030504040204" pitchFamily="50" charset="-128"/>
                <a:ea typeface="Meiryo UI" panose="020B0604030504040204" pitchFamily="50" charset="-128"/>
              </a:rPr>
              <a:t>集中</a:t>
            </a:r>
          </a:p>
        </p:txBody>
      </p:sp>
      <p:cxnSp>
        <p:nvCxnSpPr>
          <p:cNvPr id="10" name="直線矢印コネクタ 9">
            <a:extLst>
              <a:ext uri="{FF2B5EF4-FFF2-40B4-BE49-F238E27FC236}">
                <a16:creationId xmlns:a16="http://schemas.microsoft.com/office/drawing/2014/main" id="{085188C3-A368-E23A-775A-49424A9A8E46}"/>
              </a:ext>
            </a:extLst>
          </p:cNvPr>
          <p:cNvCxnSpPr>
            <a:cxnSpLocks/>
            <a:endCxn id="9" idx="2"/>
          </p:cNvCxnSpPr>
          <p:nvPr/>
        </p:nvCxnSpPr>
        <p:spPr>
          <a:xfrm>
            <a:off x="8407400" y="5621639"/>
            <a:ext cx="1143000" cy="0"/>
          </a:xfrm>
          <a:prstGeom prst="straightConnector1">
            <a:avLst/>
          </a:prstGeom>
          <a:ln w="107950">
            <a:tailEnd type="triangle"/>
          </a:ln>
        </p:spPr>
        <p:style>
          <a:lnRef idx="2">
            <a:schemeClr val="accent1"/>
          </a:lnRef>
          <a:fillRef idx="0">
            <a:schemeClr val="accent1"/>
          </a:fillRef>
          <a:effectRef idx="1">
            <a:schemeClr val="accent1"/>
          </a:effectRef>
          <a:fontRef idx="minor">
            <a:schemeClr val="tx1"/>
          </a:fontRef>
        </p:style>
      </p:cxnSp>
      <p:cxnSp>
        <p:nvCxnSpPr>
          <p:cNvPr id="13" name="直線矢印コネクタ 12">
            <a:extLst>
              <a:ext uri="{FF2B5EF4-FFF2-40B4-BE49-F238E27FC236}">
                <a16:creationId xmlns:a16="http://schemas.microsoft.com/office/drawing/2014/main" id="{B2F81E15-F137-0C47-B6C3-1AD21A7F1503}"/>
              </a:ext>
            </a:extLst>
          </p:cNvPr>
          <p:cNvCxnSpPr>
            <a:cxnSpLocks/>
          </p:cNvCxnSpPr>
          <p:nvPr/>
        </p:nvCxnSpPr>
        <p:spPr>
          <a:xfrm flipH="1">
            <a:off x="3302000" y="5621638"/>
            <a:ext cx="1143000" cy="0"/>
          </a:xfrm>
          <a:prstGeom prst="straightConnector1">
            <a:avLst/>
          </a:prstGeom>
          <a:ln w="107950">
            <a:tailEnd type="triangle"/>
          </a:ln>
        </p:spPr>
        <p:style>
          <a:lnRef idx="2">
            <a:schemeClr val="accent1"/>
          </a:lnRef>
          <a:fillRef idx="0">
            <a:schemeClr val="accent1"/>
          </a:fillRef>
          <a:effectRef idx="1">
            <a:schemeClr val="accent1"/>
          </a:effectRef>
          <a:fontRef idx="minor">
            <a:schemeClr val="tx1"/>
          </a:fontRef>
        </p:style>
      </p:cxnSp>
      <p:cxnSp>
        <p:nvCxnSpPr>
          <p:cNvPr id="15" name="直線矢印コネクタ 14">
            <a:extLst>
              <a:ext uri="{FF2B5EF4-FFF2-40B4-BE49-F238E27FC236}">
                <a16:creationId xmlns:a16="http://schemas.microsoft.com/office/drawing/2014/main" id="{D63A45C3-8E92-DAD5-467A-1B51E82D7C44}"/>
              </a:ext>
            </a:extLst>
          </p:cNvPr>
          <p:cNvCxnSpPr>
            <a:cxnSpLocks/>
            <a:stCxn id="4" idx="2"/>
            <a:endCxn id="5" idx="0"/>
          </p:cNvCxnSpPr>
          <p:nvPr/>
        </p:nvCxnSpPr>
        <p:spPr>
          <a:xfrm>
            <a:off x="6426200" y="3242073"/>
            <a:ext cx="0" cy="517430"/>
          </a:xfrm>
          <a:prstGeom prst="straightConnector1">
            <a:avLst/>
          </a:prstGeom>
          <a:ln w="107950">
            <a:tailEnd type="triangle"/>
          </a:ln>
        </p:spPr>
        <p:style>
          <a:lnRef idx="2">
            <a:schemeClr val="accent1"/>
          </a:lnRef>
          <a:fillRef idx="0">
            <a:schemeClr val="accent1"/>
          </a:fillRef>
          <a:effectRef idx="1">
            <a:schemeClr val="accent1"/>
          </a:effectRef>
          <a:fontRef idx="minor">
            <a:schemeClr val="tx1"/>
          </a:fontRef>
        </p:style>
      </p:cxnSp>
      <p:cxnSp>
        <p:nvCxnSpPr>
          <p:cNvPr id="16" name="直線矢印コネクタ 15">
            <a:extLst>
              <a:ext uri="{FF2B5EF4-FFF2-40B4-BE49-F238E27FC236}">
                <a16:creationId xmlns:a16="http://schemas.microsoft.com/office/drawing/2014/main" id="{F6EAA799-0144-0F42-ADF8-9AD0270D0AA6}"/>
              </a:ext>
            </a:extLst>
          </p:cNvPr>
          <p:cNvCxnSpPr>
            <a:cxnSpLocks/>
            <a:stCxn id="5" idx="2"/>
            <a:endCxn id="6" idx="0"/>
          </p:cNvCxnSpPr>
          <p:nvPr/>
        </p:nvCxnSpPr>
        <p:spPr>
          <a:xfrm>
            <a:off x="6426200" y="4592940"/>
            <a:ext cx="0" cy="611979"/>
          </a:xfrm>
          <a:prstGeom prst="straightConnector1">
            <a:avLst/>
          </a:prstGeom>
          <a:ln w="107950">
            <a:tailEnd type="triangle"/>
          </a:ln>
        </p:spPr>
        <p:style>
          <a:lnRef idx="2">
            <a:schemeClr val="accent1"/>
          </a:lnRef>
          <a:fillRef idx="0">
            <a:schemeClr val="accent1"/>
          </a:fillRef>
          <a:effectRef idx="1">
            <a:schemeClr val="accent1"/>
          </a:effectRef>
          <a:fontRef idx="minor">
            <a:schemeClr val="tx1"/>
          </a:fontRef>
        </p:style>
      </p:cxnSp>
      <p:cxnSp>
        <p:nvCxnSpPr>
          <p:cNvPr id="22" name="直線矢印コネクタ 21">
            <a:extLst>
              <a:ext uri="{FF2B5EF4-FFF2-40B4-BE49-F238E27FC236}">
                <a16:creationId xmlns:a16="http://schemas.microsoft.com/office/drawing/2014/main" id="{326B5BC4-D107-1B94-7DED-7B49C5BE2A7E}"/>
              </a:ext>
            </a:extLst>
          </p:cNvPr>
          <p:cNvCxnSpPr>
            <a:cxnSpLocks/>
            <a:stCxn id="3" idx="2"/>
            <a:endCxn id="4" idx="0"/>
          </p:cNvCxnSpPr>
          <p:nvPr/>
        </p:nvCxnSpPr>
        <p:spPr>
          <a:xfrm>
            <a:off x="6426200" y="1663304"/>
            <a:ext cx="0" cy="492126"/>
          </a:xfrm>
          <a:prstGeom prst="straightConnector1">
            <a:avLst/>
          </a:prstGeom>
          <a:ln w="107950">
            <a:tailEnd type="triangle"/>
          </a:ln>
        </p:spPr>
        <p:style>
          <a:lnRef idx="2">
            <a:schemeClr val="accent1"/>
          </a:lnRef>
          <a:fillRef idx="0">
            <a:schemeClr val="accent1"/>
          </a:fillRef>
          <a:effectRef idx="1">
            <a:schemeClr val="accent1"/>
          </a:effectRef>
          <a:fontRef idx="minor">
            <a:schemeClr val="tx1"/>
          </a:fontRef>
        </p:style>
      </p:cxnSp>
      <p:sp>
        <p:nvSpPr>
          <p:cNvPr id="27" name="テキスト ボックス 26">
            <a:extLst>
              <a:ext uri="{FF2B5EF4-FFF2-40B4-BE49-F238E27FC236}">
                <a16:creationId xmlns:a16="http://schemas.microsoft.com/office/drawing/2014/main" id="{9C9D406B-1514-0647-BE7F-E4A07FECA3D3}"/>
              </a:ext>
            </a:extLst>
          </p:cNvPr>
          <p:cNvSpPr txBox="1"/>
          <p:nvPr/>
        </p:nvSpPr>
        <p:spPr>
          <a:xfrm>
            <a:off x="6502400" y="1696660"/>
            <a:ext cx="609600" cy="400110"/>
          </a:xfrm>
          <a:prstGeom prst="rect">
            <a:avLst/>
          </a:prstGeom>
          <a:noFill/>
        </p:spPr>
        <p:txBody>
          <a:bodyPr wrap="square" rtlCol="0">
            <a:spAutoFit/>
          </a:bodyPr>
          <a:lstStyle/>
          <a:p>
            <a:r>
              <a:rPr kumimoji="1" lang="en-US" altLang="ja-JP" sz="2000" b="1" dirty="0">
                <a:solidFill>
                  <a:schemeClr val="accent5">
                    <a:lumMod val="40000"/>
                    <a:lumOff val="60000"/>
                  </a:schemeClr>
                </a:solidFill>
                <a:latin typeface="Meiryo UI" panose="020B0604030504040204" pitchFamily="50" charset="-128"/>
                <a:ea typeface="Meiryo UI" panose="020B0604030504040204" pitchFamily="50" charset="-128"/>
              </a:rPr>
              <a:t>OK</a:t>
            </a:r>
            <a:endParaRPr kumimoji="1" lang="ja-JP" altLang="en-US" sz="2000" b="1" dirty="0">
              <a:solidFill>
                <a:schemeClr val="accent5">
                  <a:lumMod val="40000"/>
                  <a:lumOff val="60000"/>
                </a:schemeClr>
              </a:solidFill>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082C6542-33CB-9240-4AB0-6FD7D66DEE4D}"/>
              </a:ext>
            </a:extLst>
          </p:cNvPr>
          <p:cNvSpPr txBox="1"/>
          <p:nvPr/>
        </p:nvSpPr>
        <p:spPr>
          <a:xfrm>
            <a:off x="6502400" y="3348007"/>
            <a:ext cx="609600" cy="400110"/>
          </a:xfrm>
          <a:prstGeom prst="rect">
            <a:avLst/>
          </a:prstGeom>
          <a:noFill/>
        </p:spPr>
        <p:txBody>
          <a:bodyPr wrap="square" rtlCol="0">
            <a:spAutoFit/>
          </a:bodyPr>
          <a:lstStyle/>
          <a:p>
            <a:r>
              <a:rPr kumimoji="1" lang="en-US" altLang="ja-JP" sz="2000" b="1" dirty="0">
                <a:solidFill>
                  <a:schemeClr val="accent5">
                    <a:lumMod val="40000"/>
                    <a:lumOff val="60000"/>
                  </a:schemeClr>
                </a:solidFill>
                <a:latin typeface="Meiryo UI" panose="020B0604030504040204" pitchFamily="50" charset="-128"/>
                <a:ea typeface="Meiryo UI" panose="020B0604030504040204" pitchFamily="50" charset="-128"/>
              </a:rPr>
              <a:t>OK</a:t>
            </a:r>
            <a:endParaRPr kumimoji="1" lang="ja-JP" altLang="en-US" sz="2000" b="1" dirty="0">
              <a:solidFill>
                <a:schemeClr val="accent5">
                  <a:lumMod val="40000"/>
                  <a:lumOff val="60000"/>
                </a:schemeClr>
              </a:solidFill>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8C4657A5-8144-1863-838E-07B57067119B}"/>
              </a:ext>
            </a:extLst>
          </p:cNvPr>
          <p:cNvSpPr txBox="1"/>
          <p:nvPr/>
        </p:nvSpPr>
        <p:spPr>
          <a:xfrm>
            <a:off x="6502400" y="4684941"/>
            <a:ext cx="609600" cy="400110"/>
          </a:xfrm>
          <a:prstGeom prst="rect">
            <a:avLst/>
          </a:prstGeom>
          <a:noFill/>
        </p:spPr>
        <p:txBody>
          <a:bodyPr wrap="square" rtlCol="0">
            <a:spAutoFit/>
          </a:bodyPr>
          <a:lstStyle/>
          <a:p>
            <a:r>
              <a:rPr kumimoji="1" lang="en-US" altLang="ja-JP" sz="2000" b="1" dirty="0">
                <a:solidFill>
                  <a:schemeClr val="accent5">
                    <a:lumMod val="40000"/>
                    <a:lumOff val="60000"/>
                  </a:schemeClr>
                </a:solidFill>
                <a:latin typeface="Meiryo UI" panose="020B0604030504040204" pitchFamily="50" charset="-128"/>
                <a:ea typeface="Meiryo UI" panose="020B0604030504040204" pitchFamily="50" charset="-128"/>
              </a:rPr>
              <a:t>OK</a:t>
            </a:r>
            <a:endParaRPr kumimoji="1" lang="ja-JP" altLang="en-US" sz="2000" b="1" dirty="0">
              <a:solidFill>
                <a:schemeClr val="accent5">
                  <a:lumMod val="40000"/>
                  <a:lumOff val="60000"/>
                </a:schemeClr>
              </a:solidFill>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D93B1D6E-A6AB-1037-A7A4-6333A5192DE4}"/>
              </a:ext>
            </a:extLst>
          </p:cNvPr>
          <p:cNvSpPr txBox="1"/>
          <p:nvPr/>
        </p:nvSpPr>
        <p:spPr>
          <a:xfrm>
            <a:off x="8610600" y="5164475"/>
            <a:ext cx="609600" cy="400110"/>
          </a:xfrm>
          <a:prstGeom prst="rect">
            <a:avLst/>
          </a:prstGeom>
          <a:noFill/>
        </p:spPr>
        <p:txBody>
          <a:bodyPr wrap="square" rtlCol="0">
            <a:spAutoFit/>
          </a:bodyPr>
          <a:lstStyle/>
          <a:p>
            <a:r>
              <a:rPr kumimoji="1" lang="en-US" altLang="ja-JP" sz="2000" b="1" dirty="0">
                <a:solidFill>
                  <a:schemeClr val="accent5">
                    <a:lumMod val="40000"/>
                    <a:lumOff val="60000"/>
                  </a:schemeClr>
                </a:solidFill>
                <a:latin typeface="Meiryo UI" panose="020B0604030504040204" pitchFamily="50" charset="-128"/>
                <a:ea typeface="Meiryo UI" panose="020B0604030504040204" pitchFamily="50" charset="-128"/>
              </a:rPr>
              <a:t>OK</a:t>
            </a:r>
            <a:endParaRPr kumimoji="1" lang="ja-JP" altLang="en-US" sz="2000" b="1" dirty="0">
              <a:solidFill>
                <a:schemeClr val="accent5">
                  <a:lumMod val="40000"/>
                  <a:lumOff val="60000"/>
                </a:schemeClr>
              </a:solidFill>
              <a:latin typeface="Meiryo UI" panose="020B0604030504040204" pitchFamily="50" charset="-128"/>
              <a:ea typeface="Meiryo UI" panose="020B0604030504040204" pitchFamily="50" charset="-128"/>
            </a:endParaRPr>
          </a:p>
        </p:txBody>
      </p:sp>
      <p:cxnSp>
        <p:nvCxnSpPr>
          <p:cNvPr id="32" name="コネクタ: カギ線 31">
            <a:extLst>
              <a:ext uri="{FF2B5EF4-FFF2-40B4-BE49-F238E27FC236}">
                <a16:creationId xmlns:a16="http://schemas.microsoft.com/office/drawing/2014/main" id="{79FA7E88-665E-BCE8-4EDE-8E237D4ACCFB}"/>
              </a:ext>
            </a:extLst>
          </p:cNvPr>
          <p:cNvCxnSpPr>
            <a:stCxn id="3" idx="1"/>
            <a:endCxn id="8" idx="0"/>
          </p:cNvCxnSpPr>
          <p:nvPr/>
        </p:nvCxnSpPr>
        <p:spPr>
          <a:xfrm rot="10800000" flipV="1">
            <a:off x="2133600" y="1246585"/>
            <a:ext cx="2311400" cy="3507187"/>
          </a:xfrm>
          <a:prstGeom prst="bentConnector2">
            <a:avLst/>
          </a:prstGeom>
          <a:ln w="107950">
            <a:tailEnd type="triangle"/>
          </a:ln>
        </p:spPr>
        <p:style>
          <a:lnRef idx="2">
            <a:schemeClr val="accent1"/>
          </a:lnRef>
          <a:fillRef idx="0">
            <a:schemeClr val="accent1"/>
          </a:fillRef>
          <a:effectRef idx="1">
            <a:schemeClr val="accent1"/>
          </a:effectRef>
          <a:fontRef idx="minor">
            <a:schemeClr val="tx1"/>
          </a:fontRef>
        </p:style>
      </p:cxnSp>
      <p:cxnSp>
        <p:nvCxnSpPr>
          <p:cNvPr id="34" name="直線コネクタ 33">
            <a:extLst>
              <a:ext uri="{FF2B5EF4-FFF2-40B4-BE49-F238E27FC236}">
                <a16:creationId xmlns:a16="http://schemas.microsoft.com/office/drawing/2014/main" id="{555D4912-795A-F96C-D060-A3678CE8E4FC}"/>
              </a:ext>
            </a:extLst>
          </p:cNvPr>
          <p:cNvCxnSpPr>
            <a:endCxn id="4" idx="1"/>
          </p:cNvCxnSpPr>
          <p:nvPr/>
        </p:nvCxnSpPr>
        <p:spPr>
          <a:xfrm>
            <a:off x="2133599" y="2698751"/>
            <a:ext cx="2311401" cy="1"/>
          </a:xfrm>
          <a:prstGeom prst="line">
            <a:avLst/>
          </a:prstGeom>
          <a:ln w="107950"/>
        </p:spPr>
        <p:style>
          <a:lnRef idx="2">
            <a:schemeClr val="accent1"/>
          </a:lnRef>
          <a:fillRef idx="0">
            <a:schemeClr val="accent1"/>
          </a:fillRef>
          <a:effectRef idx="1">
            <a:schemeClr val="accent1"/>
          </a:effectRef>
          <a:fontRef idx="minor">
            <a:schemeClr val="tx1"/>
          </a:fontRef>
        </p:style>
      </p:cxnSp>
      <p:cxnSp>
        <p:nvCxnSpPr>
          <p:cNvPr id="35" name="直線コネクタ 34">
            <a:extLst>
              <a:ext uri="{FF2B5EF4-FFF2-40B4-BE49-F238E27FC236}">
                <a16:creationId xmlns:a16="http://schemas.microsoft.com/office/drawing/2014/main" id="{7BC3F746-B7A1-E856-3409-E37BB8FCDCD7}"/>
              </a:ext>
            </a:extLst>
          </p:cNvPr>
          <p:cNvCxnSpPr/>
          <p:nvPr/>
        </p:nvCxnSpPr>
        <p:spPr>
          <a:xfrm>
            <a:off x="2146299" y="4083451"/>
            <a:ext cx="2311401" cy="1"/>
          </a:xfrm>
          <a:prstGeom prst="line">
            <a:avLst/>
          </a:prstGeom>
          <a:ln w="107950"/>
        </p:spPr>
        <p:style>
          <a:lnRef idx="2">
            <a:schemeClr val="accent1"/>
          </a:lnRef>
          <a:fillRef idx="0">
            <a:schemeClr val="accent1"/>
          </a:fillRef>
          <a:effectRef idx="1">
            <a:schemeClr val="accent1"/>
          </a:effectRef>
          <a:fontRef idx="minor">
            <a:schemeClr val="tx1"/>
          </a:fontRef>
        </p:style>
      </p:cxnSp>
      <p:sp>
        <p:nvSpPr>
          <p:cNvPr id="38" name="テキスト ボックス 37">
            <a:extLst>
              <a:ext uri="{FF2B5EF4-FFF2-40B4-BE49-F238E27FC236}">
                <a16:creationId xmlns:a16="http://schemas.microsoft.com/office/drawing/2014/main" id="{4F4E08F0-5227-F5F1-475C-6BE263DAE1C3}"/>
              </a:ext>
            </a:extLst>
          </p:cNvPr>
          <p:cNvSpPr txBox="1"/>
          <p:nvPr/>
        </p:nvSpPr>
        <p:spPr>
          <a:xfrm>
            <a:off x="3416300" y="863353"/>
            <a:ext cx="609600" cy="400110"/>
          </a:xfrm>
          <a:prstGeom prst="rect">
            <a:avLst/>
          </a:prstGeom>
          <a:noFill/>
        </p:spPr>
        <p:txBody>
          <a:bodyPr wrap="square" rtlCol="0">
            <a:spAutoFit/>
          </a:bodyPr>
          <a:lstStyle/>
          <a:p>
            <a:r>
              <a:rPr kumimoji="1" lang="en-US" altLang="ja-JP" sz="2000" b="1" dirty="0">
                <a:solidFill>
                  <a:srgbClr val="FF0000"/>
                </a:solidFill>
                <a:latin typeface="Meiryo UI" panose="020B0604030504040204" pitchFamily="50" charset="-128"/>
                <a:ea typeface="Meiryo UI" panose="020B0604030504040204" pitchFamily="50" charset="-128"/>
              </a:rPr>
              <a:t>NG</a:t>
            </a:r>
            <a:endParaRPr kumimoji="1" lang="ja-JP" altLang="en-US" sz="2000" b="1" dirty="0">
              <a:solidFill>
                <a:srgbClr val="FF0000"/>
              </a:solidFill>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01C40E3F-F3F5-4642-0AE7-C72020EF345B}"/>
              </a:ext>
            </a:extLst>
          </p:cNvPr>
          <p:cNvSpPr txBox="1"/>
          <p:nvPr/>
        </p:nvSpPr>
        <p:spPr>
          <a:xfrm>
            <a:off x="3327399" y="2309993"/>
            <a:ext cx="609600" cy="400110"/>
          </a:xfrm>
          <a:prstGeom prst="rect">
            <a:avLst/>
          </a:prstGeom>
          <a:noFill/>
        </p:spPr>
        <p:txBody>
          <a:bodyPr wrap="square" rtlCol="0">
            <a:spAutoFit/>
          </a:bodyPr>
          <a:lstStyle/>
          <a:p>
            <a:r>
              <a:rPr kumimoji="1" lang="en-US" altLang="ja-JP" sz="2000" b="1" dirty="0">
                <a:solidFill>
                  <a:srgbClr val="FF0000"/>
                </a:solidFill>
                <a:latin typeface="Meiryo UI" panose="020B0604030504040204" pitchFamily="50" charset="-128"/>
                <a:ea typeface="Meiryo UI" panose="020B0604030504040204" pitchFamily="50" charset="-128"/>
              </a:rPr>
              <a:t>NG</a:t>
            </a:r>
            <a:endParaRPr kumimoji="1" lang="ja-JP" altLang="en-US" sz="2000" b="1" dirty="0">
              <a:solidFill>
                <a:srgbClr val="FF0000"/>
              </a:solidFill>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1873E0F3-F076-AF87-F605-EAD5DF4D402B}"/>
              </a:ext>
            </a:extLst>
          </p:cNvPr>
          <p:cNvSpPr txBox="1"/>
          <p:nvPr/>
        </p:nvSpPr>
        <p:spPr>
          <a:xfrm>
            <a:off x="3314699" y="3734199"/>
            <a:ext cx="609600" cy="400110"/>
          </a:xfrm>
          <a:prstGeom prst="rect">
            <a:avLst/>
          </a:prstGeom>
          <a:noFill/>
        </p:spPr>
        <p:txBody>
          <a:bodyPr wrap="square" rtlCol="0">
            <a:spAutoFit/>
          </a:bodyPr>
          <a:lstStyle/>
          <a:p>
            <a:r>
              <a:rPr kumimoji="1" lang="en-US" altLang="ja-JP" sz="2000" b="1" dirty="0">
                <a:solidFill>
                  <a:srgbClr val="FF0000"/>
                </a:solidFill>
                <a:latin typeface="Meiryo UI" panose="020B0604030504040204" pitchFamily="50" charset="-128"/>
                <a:ea typeface="Meiryo UI" panose="020B0604030504040204" pitchFamily="50" charset="-128"/>
              </a:rPr>
              <a:t>NG</a:t>
            </a:r>
            <a:endParaRPr kumimoji="1" lang="ja-JP" altLang="en-US" sz="2000" b="1" dirty="0">
              <a:solidFill>
                <a:srgbClr val="FF0000"/>
              </a:solidFill>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A9A3556D-AB53-D0EB-AE9A-40530727331E}"/>
              </a:ext>
            </a:extLst>
          </p:cNvPr>
          <p:cNvSpPr txBox="1"/>
          <p:nvPr/>
        </p:nvSpPr>
        <p:spPr>
          <a:xfrm>
            <a:off x="3733800" y="5221527"/>
            <a:ext cx="609600" cy="400110"/>
          </a:xfrm>
          <a:prstGeom prst="rect">
            <a:avLst/>
          </a:prstGeom>
          <a:noFill/>
        </p:spPr>
        <p:txBody>
          <a:bodyPr wrap="square" rtlCol="0">
            <a:spAutoFit/>
          </a:bodyPr>
          <a:lstStyle/>
          <a:p>
            <a:r>
              <a:rPr kumimoji="1" lang="en-US" altLang="ja-JP" sz="2000" b="1" dirty="0">
                <a:solidFill>
                  <a:srgbClr val="FF0000"/>
                </a:solidFill>
                <a:latin typeface="Meiryo UI" panose="020B0604030504040204" pitchFamily="50" charset="-128"/>
                <a:ea typeface="Meiryo UI" panose="020B0604030504040204" pitchFamily="50" charset="-128"/>
              </a:rPr>
              <a:t>NG</a:t>
            </a:r>
            <a:endParaRPr kumimoji="1" lang="ja-JP" altLang="en-US" sz="2000" b="1" dirty="0">
              <a:solidFill>
                <a:srgbClr val="FF0000"/>
              </a:solidFill>
              <a:latin typeface="Meiryo UI" panose="020B0604030504040204" pitchFamily="50" charset="-128"/>
              <a:ea typeface="Meiryo UI" panose="020B0604030504040204" pitchFamily="50" charset="-128"/>
            </a:endParaRPr>
          </a:p>
        </p:txBody>
      </p:sp>
      <p:pic>
        <p:nvPicPr>
          <p:cNvPr id="42" name="図 41" descr="歯を見せて笑っている子供&#10;&#10;AI 生成コンテンツは誤りを含む可能性があります。">
            <a:extLst>
              <a:ext uri="{FF2B5EF4-FFF2-40B4-BE49-F238E27FC236}">
                <a16:creationId xmlns:a16="http://schemas.microsoft.com/office/drawing/2014/main" id="{7AADF8E8-CCF7-ADDE-66CD-FFC65AD03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4249" y="557169"/>
            <a:ext cx="3568701" cy="2748986"/>
          </a:xfrm>
          <a:prstGeom prst="rect">
            <a:avLst/>
          </a:prstGeom>
        </p:spPr>
      </p:pic>
      <p:sp>
        <p:nvSpPr>
          <p:cNvPr id="43" name="スライド番号プレースホルダー 42">
            <a:extLst>
              <a:ext uri="{FF2B5EF4-FFF2-40B4-BE49-F238E27FC236}">
                <a16:creationId xmlns:a16="http://schemas.microsoft.com/office/drawing/2014/main" id="{A914AA16-5171-085F-30A2-BD55ECE333F6}"/>
              </a:ext>
            </a:extLst>
          </p:cNvPr>
          <p:cNvSpPr>
            <a:spLocks noGrp="1"/>
          </p:cNvSpPr>
          <p:nvPr>
            <p:ph type="sldNum" sz="quarter" idx="12"/>
          </p:nvPr>
        </p:nvSpPr>
        <p:spPr/>
        <p:txBody>
          <a:bodyPr/>
          <a:lstStyle/>
          <a:p>
            <a:fld id="{653E5509-87FB-4B28-A874-72CC0BC4E7EC}" type="slidenum">
              <a:rPr kumimoji="1" lang="ja-JP" altLang="en-US" smtClean="0"/>
              <a:t>29</a:t>
            </a:fld>
            <a:endParaRPr kumimoji="1" lang="ja-JP" altLang="en-US"/>
          </a:p>
        </p:txBody>
      </p:sp>
    </p:spTree>
    <p:extLst>
      <p:ext uri="{BB962C8B-B14F-4D97-AF65-F5344CB8AC3E}">
        <p14:creationId xmlns:p14="http://schemas.microsoft.com/office/powerpoint/2010/main" val="337602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par>
                                <p:cTn id="63" presetID="10" presetClass="entr" presetSubtype="0" fill="hold"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par>
                                <p:cTn id="66" presetID="10" presetClass="entr" presetSubtype="0" fill="hold" nodeType="with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500"/>
                                        <p:tgtEl>
                                          <p:spTgt spid="3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500"/>
                                        <p:tgtEl>
                                          <p:spTgt spid="40"/>
                                        </p:tgtEl>
                                      </p:cBhvr>
                                    </p:animEffect>
                                  </p:childTnLst>
                                </p:cTn>
                              </p:par>
                              <p:par>
                                <p:cTn id="72" presetID="10" presetClass="entr" presetSubtype="0" fill="hold"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500"/>
                                        <p:tgtEl>
                                          <p:spTgt spid="1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fade">
                                      <p:cBhvr>
                                        <p:cTn id="77" dur="500"/>
                                        <p:tgtEl>
                                          <p:spTgt spid="4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fade">
                                      <p:cBhvr>
                                        <p:cTn id="8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9" grpId="0" animBg="1"/>
      <p:bldP spid="27" grpId="0"/>
      <p:bldP spid="28" grpId="0"/>
      <p:bldP spid="29" grpId="0"/>
      <p:bldP spid="30" grpId="0"/>
      <p:bldP spid="38" grpId="0"/>
      <p:bldP spid="39" grpId="0"/>
      <p:bldP spid="40" grpId="0"/>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F8E9DF-0626-3CC1-117C-77D674B660B5}"/>
              </a:ext>
            </a:extLst>
          </p:cNvPr>
          <p:cNvSpPr>
            <a:spLocks noGrp="1"/>
          </p:cNvSpPr>
          <p:nvPr>
            <p:ph type="title"/>
          </p:nvPr>
        </p:nvSpPr>
        <p:spPr/>
        <p:txBody>
          <a:bodyPr/>
          <a:lstStyle/>
          <a:p>
            <a:r>
              <a:rPr kumimoji="1" lang="ja-JP" altLang="en-US" b="1" dirty="0">
                <a:solidFill>
                  <a:schemeClr val="accent4">
                    <a:lumMod val="75000"/>
                  </a:schemeClr>
                </a:solidFill>
                <a:latin typeface="Meiryo UI" panose="020B0604030504040204" pitchFamily="50" charset="-128"/>
                <a:ea typeface="Meiryo UI" panose="020B0604030504040204" pitchFamily="50" charset="-128"/>
              </a:rPr>
              <a:t>集中してるってどういうこと</a:t>
            </a:r>
          </a:p>
        </p:txBody>
      </p:sp>
      <p:pic>
        <p:nvPicPr>
          <p:cNvPr id="6" name="図 5">
            <a:extLst>
              <a:ext uri="{FF2B5EF4-FFF2-40B4-BE49-F238E27FC236}">
                <a16:creationId xmlns:a16="http://schemas.microsoft.com/office/drawing/2014/main" id="{30B1A2C6-A007-3ABF-AADD-082452FE70B9}"/>
              </a:ext>
            </a:extLst>
          </p:cNvPr>
          <p:cNvPicPr>
            <a:picLocks noChangeAspect="1"/>
          </p:cNvPicPr>
          <p:nvPr/>
        </p:nvPicPr>
        <p:blipFill>
          <a:blip r:embed="rId3"/>
          <a:stretch>
            <a:fillRect/>
          </a:stretch>
        </p:blipFill>
        <p:spPr>
          <a:xfrm>
            <a:off x="374616" y="1882542"/>
            <a:ext cx="5219206" cy="3654464"/>
          </a:xfrm>
          <a:prstGeom prst="rect">
            <a:avLst/>
          </a:prstGeom>
        </p:spPr>
      </p:pic>
      <p:pic>
        <p:nvPicPr>
          <p:cNvPr id="10" name="コンテンツ プレースホルダー 9">
            <a:extLst>
              <a:ext uri="{FF2B5EF4-FFF2-40B4-BE49-F238E27FC236}">
                <a16:creationId xmlns:a16="http://schemas.microsoft.com/office/drawing/2014/main" id="{A21CEE31-539B-24FB-8F32-F2F68DA47252}"/>
              </a:ext>
            </a:extLst>
          </p:cNvPr>
          <p:cNvPicPr>
            <a:picLocks noGrp="1" noChangeAspect="1"/>
          </p:cNvPicPr>
          <p:nvPr>
            <p:ph idx="1"/>
          </p:nvPr>
        </p:nvPicPr>
        <p:blipFill>
          <a:blip r:embed="rId4"/>
          <a:stretch>
            <a:fillRect/>
          </a:stretch>
        </p:blipFill>
        <p:spPr>
          <a:xfrm>
            <a:off x="6598178" y="1882542"/>
            <a:ext cx="5219206" cy="3654464"/>
          </a:xfrm>
          <a:prstGeom prst="rect">
            <a:avLst/>
          </a:prstGeom>
        </p:spPr>
      </p:pic>
      <p:sp>
        <p:nvSpPr>
          <p:cNvPr id="11" name="テキスト ボックス 10">
            <a:extLst>
              <a:ext uri="{FF2B5EF4-FFF2-40B4-BE49-F238E27FC236}">
                <a16:creationId xmlns:a16="http://schemas.microsoft.com/office/drawing/2014/main" id="{BD1E6596-6712-CA5F-AE5E-5EA8390D4A95}"/>
              </a:ext>
            </a:extLst>
          </p:cNvPr>
          <p:cNvSpPr txBox="1"/>
          <p:nvPr/>
        </p:nvSpPr>
        <p:spPr>
          <a:xfrm>
            <a:off x="997227" y="5793646"/>
            <a:ext cx="4282068" cy="707886"/>
          </a:xfrm>
          <a:prstGeom prst="rect">
            <a:avLst/>
          </a:prstGeom>
          <a:noFill/>
        </p:spPr>
        <p:txBody>
          <a:bodyPr wrap="square" rtlCol="0">
            <a:spAutoFit/>
          </a:bodyPr>
          <a:lstStyle/>
          <a:p>
            <a:r>
              <a:rPr kumimoji="1" lang="ja-JP" altLang="en-US" sz="4000" b="1" dirty="0">
                <a:latin typeface="Meiryo UI" panose="020B0604030504040204" pitchFamily="50" charset="-128"/>
                <a:ea typeface="Meiryo UI" panose="020B0604030504040204" pitchFamily="50" charset="-128"/>
              </a:rPr>
              <a:t>集中して聞いてる人</a:t>
            </a:r>
          </a:p>
        </p:txBody>
      </p:sp>
      <p:sp>
        <p:nvSpPr>
          <p:cNvPr id="12" name="テキスト ボックス 11">
            <a:extLst>
              <a:ext uri="{FF2B5EF4-FFF2-40B4-BE49-F238E27FC236}">
                <a16:creationId xmlns:a16="http://schemas.microsoft.com/office/drawing/2014/main" id="{25B208C6-D2CD-3957-84D7-AB9FB151C396}"/>
              </a:ext>
            </a:extLst>
          </p:cNvPr>
          <p:cNvSpPr txBox="1"/>
          <p:nvPr/>
        </p:nvSpPr>
        <p:spPr>
          <a:xfrm>
            <a:off x="6912706" y="5784989"/>
            <a:ext cx="4904678" cy="707886"/>
          </a:xfrm>
          <a:prstGeom prst="rect">
            <a:avLst/>
          </a:prstGeom>
          <a:noFill/>
        </p:spPr>
        <p:txBody>
          <a:bodyPr wrap="square" rtlCol="0">
            <a:spAutoFit/>
          </a:bodyPr>
          <a:lstStyle/>
          <a:p>
            <a:r>
              <a:rPr kumimoji="1" lang="ja-JP" altLang="en-US" sz="4000" b="1" dirty="0">
                <a:latin typeface="Meiryo UI" panose="020B0604030504040204" pitchFamily="50" charset="-128"/>
                <a:ea typeface="Meiryo UI" panose="020B0604030504040204" pitchFamily="50" charset="-128"/>
              </a:rPr>
              <a:t>集中して聞いてない人</a:t>
            </a:r>
          </a:p>
        </p:txBody>
      </p:sp>
      <p:sp>
        <p:nvSpPr>
          <p:cNvPr id="13" name="スライド番号プレースホルダー 12">
            <a:extLst>
              <a:ext uri="{FF2B5EF4-FFF2-40B4-BE49-F238E27FC236}">
                <a16:creationId xmlns:a16="http://schemas.microsoft.com/office/drawing/2014/main" id="{4B12D3DE-6C3B-B5B5-D8F0-391A8710446D}"/>
              </a:ext>
            </a:extLst>
          </p:cNvPr>
          <p:cNvSpPr>
            <a:spLocks noGrp="1"/>
          </p:cNvSpPr>
          <p:nvPr>
            <p:ph type="sldNum" sz="quarter" idx="12"/>
          </p:nvPr>
        </p:nvSpPr>
        <p:spPr/>
        <p:txBody>
          <a:bodyPr/>
          <a:lstStyle/>
          <a:p>
            <a:fld id="{653E5509-87FB-4B28-A874-72CC0BC4E7EC}" type="slidenum">
              <a:rPr kumimoji="1" lang="ja-JP" altLang="en-US" smtClean="0"/>
              <a:t>3</a:t>
            </a:fld>
            <a:endParaRPr kumimoji="1" lang="ja-JP" altLang="en-US"/>
          </a:p>
        </p:txBody>
      </p:sp>
    </p:spTree>
    <p:extLst>
      <p:ext uri="{BB962C8B-B14F-4D97-AF65-F5344CB8AC3E}">
        <p14:creationId xmlns:p14="http://schemas.microsoft.com/office/powerpoint/2010/main" val="381937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descr="歯を見せて笑っている子供&#10;&#10;AI 生成コンテンツは誤りを含む可能性があります。">
            <a:extLst>
              <a:ext uri="{FF2B5EF4-FFF2-40B4-BE49-F238E27FC236}">
                <a16:creationId xmlns:a16="http://schemas.microsoft.com/office/drawing/2014/main" id="{DF036AAB-C536-F263-7529-E3D2E096335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4199" y="1426650"/>
            <a:ext cx="4081727" cy="3144173"/>
          </a:xfrm>
        </p:spPr>
      </p:pic>
      <p:sp>
        <p:nvSpPr>
          <p:cNvPr id="4" name="タイトル 1">
            <a:extLst>
              <a:ext uri="{FF2B5EF4-FFF2-40B4-BE49-F238E27FC236}">
                <a16:creationId xmlns:a16="http://schemas.microsoft.com/office/drawing/2014/main" id="{A4413089-9DEA-5B68-35A3-9E2AF1951555}"/>
              </a:ext>
            </a:extLst>
          </p:cNvPr>
          <p:cNvSpPr txBox="1">
            <a:spLocks/>
          </p:cNvSpPr>
          <p:nvPr/>
        </p:nvSpPr>
        <p:spPr>
          <a:xfrm>
            <a:off x="367902"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b="1" dirty="0">
                <a:solidFill>
                  <a:schemeClr val="accent4">
                    <a:lumMod val="75000"/>
                  </a:schemeClr>
                </a:solidFill>
                <a:latin typeface="Meiryo UI" panose="020B0604030504040204" pitchFamily="50" charset="-128"/>
                <a:ea typeface="Meiryo UI" panose="020B0604030504040204" pitchFamily="50" charset="-128"/>
              </a:rPr>
              <a:t>本システムの出力</a:t>
            </a:r>
          </a:p>
        </p:txBody>
      </p:sp>
      <p:pic>
        <p:nvPicPr>
          <p:cNvPr id="8" name="図 7" descr="テキスト が含まれている画像&#10;&#10;AI 生成コンテンツは誤りを含む可能性があります。">
            <a:extLst>
              <a:ext uri="{FF2B5EF4-FFF2-40B4-BE49-F238E27FC236}">
                <a16:creationId xmlns:a16="http://schemas.microsoft.com/office/drawing/2014/main" id="{37D111B5-8E40-0763-94BD-A8007B2F0D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9568" y="1359794"/>
            <a:ext cx="2724530" cy="3305636"/>
          </a:xfrm>
          <a:prstGeom prst="rect">
            <a:avLst/>
          </a:prstGeom>
        </p:spPr>
      </p:pic>
      <p:sp>
        <p:nvSpPr>
          <p:cNvPr id="11" name="テキスト ボックス 10">
            <a:extLst>
              <a:ext uri="{FF2B5EF4-FFF2-40B4-BE49-F238E27FC236}">
                <a16:creationId xmlns:a16="http://schemas.microsoft.com/office/drawing/2014/main" id="{D5802373-83F6-C2F1-253D-DB3E21D76C4C}"/>
              </a:ext>
            </a:extLst>
          </p:cNvPr>
          <p:cNvSpPr txBox="1"/>
          <p:nvPr/>
        </p:nvSpPr>
        <p:spPr>
          <a:xfrm>
            <a:off x="9099568" y="5029200"/>
            <a:ext cx="2743200" cy="707886"/>
          </a:xfrm>
          <a:prstGeom prst="rect">
            <a:avLst/>
          </a:prstGeom>
          <a:noFill/>
        </p:spPr>
        <p:txBody>
          <a:bodyPr wrap="square" rtlCol="0">
            <a:spAutoFit/>
          </a:bodyPr>
          <a:lstStyle/>
          <a:p>
            <a:r>
              <a:rPr lang="ja-JP" altLang="en-US" sz="4000" b="1" dirty="0">
                <a:latin typeface="Meiryo UI" panose="020B0604030504040204" pitchFamily="50" charset="-128"/>
                <a:ea typeface="Meiryo UI" panose="020B0604030504040204" pitchFamily="50" charset="-128"/>
              </a:rPr>
              <a:t>客観的表示</a:t>
            </a:r>
            <a:endParaRPr kumimoji="1" lang="ja-JP" altLang="en-US" sz="4000" b="1"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ABFC5114-7D8C-64C9-78AB-49A65E7FDA66}"/>
              </a:ext>
            </a:extLst>
          </p:cNvPr>
          <p:cNvSpPr txBox="1"/>
          <p:nvPr/>
        </p:nvSpPr>
        <p:spPr>
          <a:xfrm>
            <a:off x="3092433" y="5622786"/>
            <a:ext cx="2743200" cy="707886"/>
          </a:xfrm>
          <a:prstGeom prst="rect">
            <a:avLst/>
          </a:prstGeom>
          <a:noFill/>
        </p:spPr>
        <p:txBody>
          <a:bodyPr wrap="square" rtlCol="0">
            <a:spAutoFit/>
          </a:bodyPr>
          <a:lstStyle/>
          <a:p>
            <a:r>
              <a:rPr kumimoji="1" lang="ja-JP" altLang="en-US" sz="4000" b="1" dirty="0">
                <a:latin typeface="Meiryo UI" panose="020B0604030504040204" pitchFamily="50" charset="-128"/>
                <a:ea typeface="Meiryo UI" panose="020B0604030504040204" pitchFamily="50" charset="-128"/>
              </a:rPr>
              <a:t>リアルタイム</a:t>
            </a:r>
          </a:p>
        </p:txBody>
      </p:sp>
      <p:sp>
        <p:nvSpPr>
          <p:cNvPr id="13" name="テキスト ボックス 12">
            <a:extLst>
              <a:ext uri="{FF2B5EF4-FFF2-40B4-BE49-F238E27FC236}">
                <a16:creationId xmlns:a16="http://schemas.microsoft.com/office/drawing/2014/main" id="{4BABF12D-7132-0605-FAEC-7F5261DDBC30}"/>
              </a:ext>
            </a:extLst>
          </p:cNvPr>
          <p:cNvSpPr txBox="1"/>
          <p:nvPr/>
        </p:nvSpPr>
        <p:spPr>
          <a:xfrm>
            <a:off x="1720803" y="4706034"/>
            <a:ext cx="2184400" cy="646331"/>
          </a:xfrm>
          <a:prstGeom prst="rect">
            <a:avLst/>
          </a:prstGeom>
          <a:noFill/>
        </p:spPr>
        <p:txBody>
          <a:bodyPr wrap="square" rtlCol="0">
            <a:spAutoFit/>
          </a:bodyPr>
          <a:lstStyle/>
          <a:p>
            <a:r>
              <a:rPr kumimoji="1" lang="ja-JP" altLang="en-US" sz="3600" b="1" dirty="0">
                <a:latin typeface="Meiryo UI" panose="020B0604030504040204" pitchFamily="50" charset="-128"/>
                <a:ea typeface="Meiryo UI" panose="020B0604030504040204" pitchFamily="50" charset="-128"/>
              </a:rPr>
              <a:t>集中状態</a:t>
            </a:r>
          </a:p>
        </p:txBody>
      </p:sp>
      <p:sp>
        <p:nvSpPr>
          <p:cNvPr id="14" name="テキスト ボックス 13">
            <a:extLst>
              <a:ext uri="{FF2B5EF4-FFF2-40B4-BE49-F238E27FC236}">
                <a16:creationId xmlns:a16="http://schemas.microsoft.com/office/drawing/2014/main" id="{7DB3A195-1D47-0E00-8A32-FF42885065C0}"/>
              </a:ext>
            </a:extLst>
          </p:cNvPr>
          <p:cNvSpPr txBox="1"/>
          <p:nvPr/>
        </p:nvSpPr>
        <p:spPr>
          <a:xfrm>
            <a:off x="5867380" y="4706033"/>
            <a:ext cx="2603515" cy="646331"/>
          </a:xfrm>
          <a:prstGeom prst="rect">
            <a:avLst/>
          </a:prstGeom>
          <a:noFill/>
        </p:spPr>
        <p:txBody>
          <a:bodyPr wrap="square" rtlCol="0">
            <a:spAutoFit/>
          </a:bodyPr>
          <a:lstStyle/>
          <a:p>
            <a:r>
              <a:rPr kumimoji="1" lang="ja-JP" altLang="en-US" sz="3600" b="1" dirty="0">
                <a:latin typeface="Meiryo UI" panose="020B0604030504040204" pitchFamily="50" charset="-128"/>
                <a:ea typeface="Meiryo UI" panose="020B0604030504040204" pitchFamily="50" charset="-128"/>
              </a:rPr>
              <a:t>非集中状態</a:t>
            </a:r>
          </a:p>
        </p:txBody>
      </p:sp>
      <p:sp>
        <p:nvSpPr>
          <p:cNvPr id="15" name="スライド番号プレースホルダー 14">
            <a:extLst>
              <a:ext uri="{FF2B5EF4-FFF2-40B4-BE49-F238E27FC236}">
                <a16:creationId xmlns:a16="http://schemas.microsoft.com/office/drawing/2014/main" id="{7039B63C-EBDC-3807-A108-C8F3382A9AC3}"/>
              </a:ext>
            </a:extLst>
          </p:cNvPr>
          <p:cNvSpPr>
            <a:spLocks noGrp="1"/>
          </p:cNvSpPr>
          <p:nvPr>
            <p:ph type="sldNum" sz="quarter" idx="12"/>
          </p:nvPr>
        </p:nvSpPr>
        <p:spPr/>
        <p:txBody>
          <a:bodyPr/>
          <a:lstStyle/>
          <a:p>
            <a:fld id="{653E5509-87FB-4B28-A874-72CC0BC4E7EC}" type="slidenum">
              <a:rPr kumimoji="1" lang="ja-JP" altLang="en-US" smtClean="0"/>
              <a:t>4</a:t>
            </a:fld>
            <a:endParaRPr kumimoji="1" lang="ja-JP" altLang="en-US"/>
          </a:p>
        </p:txBody>
      </p:sp>
      <p:pic>
        <p:nvPicPr>
          <p:cNvPr id="3" name="図 2" descr="口を開けている子供&#10;&#10;AI 生成コンテンツは誤りを含む可能性があります。">
            <a:extLst>
              <a:ext uri="{FF2B5EF4-FFF2-40B4-BE49-F238E27FC236}">
                <a16:creationId xmlns:a16="http://schemas.microsoft.com/office/drawing/2014/main" id="{AA817512-51A8-B5CE-7679-374FAE3751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1883" y="1477195"/>
            <a:ext cx="4081727" cy="3093628"/>
          </a:xfrm>
          <a:prstGeom prst="rect">
            <a:avLst/>
          </a:prstGeom>
        </p:spPr>
      </p:pic>
    </p:spTree>
    <p:extLst>
      <p:ext uri="{BB962C8B-B14F-4D97-AF65-F5344CB8AC3E}">
        <p14:creationId xmlns:p14="http://schemas.microsoft.com/office/powerpoint/2010/main" val="421137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E5EC1A-5A99-7CC6-B2EE-3F06DE54C3CC}"/>
              </a:ext>
            </a:extLst>
          </p:cNvPr>
          <p:cNvSpPr>
            <a:spLocks noGrp="1"/>
          </p:cNvSpPr>
          <p:nvPr>
            <p:ph type="title"/>
          </p:nvPr>
        </p:nvSpPr>
        <p:spPr>
          <a:xfrm>
            <a:off x="723900" y="0"/>
            <a:ext cx="10515600" cy="1325563"/>
          </a:xfrm>
        </p:spPr>
        <p:txBody>
          <a:bodyPr/>
          <a:lstStyle/>
          <a:p>
            <a:r>
              <a:rPr kumimoji="1" lang="ja-JP" altLang="en-US" b="1" dirty="0">
                <a:solidFill>
                  <a:schemeClr val="accent4">
                    <a:lumMod val="75000"/>
                  </a:schemeClr>
                </a:solidFill>
                <a:latin typeface="Meiryo UI" panose="020B0604030504040204" pitchFamily="50" charset="-128"/>
                <a:ea typeface="Meiryo UI" panose="020B0604030504040204" pitchFamily="50" charset="-128"/>
              </a:rPr>
              <a:t>既存研究</a:t>
            </a:r>
          </a:p>
        </p:txBody>
      </p:sp>
      <p:sp>
        <p:nvSpPr>
          <p:cNvPr id="3" name="コンテンツ プレースホルダー 2">
            <a:extLst>
              <a:ext uri="{FF2B5EF4-FFF2-40B4-BE49-F238E27FC236}">
                <a16:creationId xmlns:a16="http://schemas.microsoft.com/office/drawing/2014/main" id="{77E7771F-1E65-34F1-0FB1-CE1690F65771}"/>
              </a:ext>
            </a:extLst>
          </p:cNvPr>
          <p:cNvSpPr>
            <a:spLocks noGrp="1"/>
          </p:cNvSpPr>
          <p:nvPr>
            <p:ph idx="1"/>
          </p:nvPr>
        </p:nvSpPr>
        <p:spPr>
          <a:xfrm>
            <a:off x="723900" y="1121460"/>
            <a:ext cx="10515600" cy="984482"/>
          </a:xfrm>
        </p:spPr>
        <p:txBody>
          <a:bodyPr>
            <a:normAutofit/>
          </a:bodyPr>
          <a:lstStyle/>
          <a:p>
            <a:pPr>
              <a:lnSpc>
                <a:spcPct val="150000"/>
              </a:lnSpc>
            </a:pPr>
            <a:r>
              <a:rPr kumimoji="1" lang="ja-JP" altLang="en-US" sz="4000" b="1" dirty="0">
                <a:latin typeface="Meiryo UI" panose="020B0604030504040204" pitchFamily="50" charset="-128"/>
                <a:ea typeface="Meiryo UI" panose="020B0604030504040204" pitchFamily="50" charset="-128"/>
              </a:rPr>
              <a:t>視線や脈拍を使った認知負荷などを検出する</a:t>
            </a:r>
            <a:endParaRPr kumimoji="1" lang="en-US" altLang="ja-JP" sz="4000" b="1" dirty="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FF12F771-900B-8787-7AF7-0E07CEF9EC8D}"/>
              </a:ext>
            </a:extLst>
          </p:cNvPr>
          <p:cNvSpPr txBox="1"/>
          <p:nvPr/>
        </p:nvSpPr>
        <p:spPr>
          <a:xfrm>
            <a:off x="2096428" y="2400517"/>
            <a:ext cx="8218646" cy="646331"/>
          </a:xfrm>
          <a:prstGeom prst="rect">
            <a:avLst/>
          </a:prstGeom>
          <a:noFill/>
        </p:spPr>
        <p:txBody>
          <a:bodyPr wrap="square">
            <a:spAutoFit/>
          </a:bodyPr>
          <a:lstStyle/>
          <a:p>
            <a:r>
              <a:rPr lang="ja-JP" altLang="en-US" sz="3600" dirty="0">
                <a:latin typeface="Meiryo UI" panose="020B0604030504040204" pitchFamily="50" charset="-128"/>
                <a:ea typeface="Meiryo UI" panose="020B0604030504040204" pitchFamily="50" charset="-128"/>
              </a:rPr>
              <a:t>様々な追加</a:t>
            </a:r>
            <a:r>
              <a:rPr kumimoji="1" lang="ja-JP" altLang="en-US" sz="3600" dirty="0">
                <a:latin typeface="Meiryo UI" panose="020B0604030504040204" pitchFamily="50" charset="-128"/>
                <a:ea typeface="Meiryo UI" panose="020B0604030504040204" pitchFamily="50" charset="-128"/>
              </a:rPr>
              <a:t>デバイスが必要</a:t>
            </a:r>
            <a:endParaRPr lang="ja-JP" altLang="en-US" sz="3600" dirty="0"/>
          </a:p>
        </p:txBody>
      </p:sp>
      <p:sp>
        <p:nvSpPr>
          <p:cNvPr id="7" name="テキスト ボックス 6">
            <a:extLst>
              <a:ext uri="{FF2B5EF4-FFF2-40B4-BE49-F238E27FC236}">
                <a16:creationId xmlns:a16="http://schemas.microsoft.com/office/drawing/2014/main" id="{919B2B5B-B9E6-1515-8DBC-7C514BADE29A}"/>
              </a:ext>
            </a:extLst>
          </p:cNvPr>
          <p:cNvSpPr txBox="1"/>
          <p:nvPr/>
        </p:nvSpPr>
        <p:spPr>
          <a:xfrm>
            <a:off x="2096429" y="3112925"/>
            <a:ext cx="6099716" cy="707886"/>
          </a:xfrm>
          <a:prstGeom prst="rect">
            <a:avLst/>
          </a:prstGeom>
          <a:noFill/>
        </p:spPr>
        <p:txBody>
          <a:bodyPr wrap="square">
            <a:spAutoFit/>
          </a:bodyPr>
          <a:lstStyle/>
          <a:p>
            <a:r>
              <a:rPr lang="ja-JP" altLang="en-US" sz="4000" dirty="0">
                <a:latin typeface="Meiryo UI" panose="020B0604030504040204" pitchFamily="50" charset="-128"/>
                <a:ea typeface="Meiryo UI" panose="020B0604030504040204" pitchFamily="50" charset="-128"/>
              </a:rPr>
              <a:t>日常生活では難しい</a:t>
            </a:r>
            <a:endParaRPr lang="ja-JP" altLang="en-US" sz="4000" dirty="0"/>
          </a:p>
        </p:txBody>
      </p:sp>
      <p:cxnSp>
        <p:nvCxnSpPr>
          <p:cNvPr id="9" name="直線矢印コネクタ 8">
            <a:extLst>
              <a:ext uri="{FF2B5EF4-FFF2-40B4-BE49-F238E27FC236}">
                <a16:creationId xmlns:a16="http://schemas.microsoft.com/office/drawing/2014/main" id="{101F8C9B-AFB5-2594-DF00-711DA16D0997}"/>
              </a:ext>
            </a:extLst>
          </p:cNvPr>
          <p:cNvCxnSpPr/>
          <p:nvPr/>
        </p:nvCxnSpPr>
        <p:spPr>
          <a:xfrm>
            <a:off x="1025911" y="2723682"/>
            <a:ext cx="1070517" cy="0"/>
          </a:xfrm>
          <a:prstGeom prst="straightConnector1">
            <a:avLst/>
          </a:prstGeom>
          <a:ln w="127000">
            <a:tailEnd type="triangle"/>
          </a:ln>
        </p:spPr>
        <p:style>
          <a:lnRef idx="2">
            <a:schemeClr val="accent1"/>
          </a:lnRef>
          <a:fillRef idx="0">
            <a:schemeClr val="accent1"/>
          </a:fillRef>
          <a:effectRef idx="1">
            <a:schemeClr val="accent1"/>
          </a:effectRef>
          <a:fontRef idx="minor">
            <a:schemeClr val="tx1"/>
          </a:fontRef>
        </p:style>
      </p:cxnSp>
      <p:cxnSp>
        <p:nvCxnSpPr>
          <p:cNvPr id="10" name="直線矢印コネクタ 9">
            <a:extLst>
              <a:ext uri="{FF2B5EF4-FFF2-40B4-BE49-F238E27FC236}">
                <a16:creationId xmlns:a16="http://schemas.microsoft.com/office/drawing/2014/main" id="{BDE332C8-C119-3394-7689-5A478A2CF25A}"/>
              </a:ext>
            </a:extLst>
          </p:cNvPr>
          <p:cNvCxnSpPr/>
          <p:nvPr/>
        </p:nvCxnSpPr>
        <p:spPr>
          <a:xfrm>
            <a:off x="1025911" y="3466868"/>
            <a:ext cx="1070517" cy="0"/>
          </a:xfrm>
          <a:prstGeom prst="straightConnector1">
            <a:avLst/>
          </a:prstGeom>
          <a:ln w="127000">
            <a:tailEnd type="triangle"/>
          </a:ln>
        </p:spPr>
        <p:style>
          <a:lnRef idx="2">
            <a:schemeClr val="accent1"/>
          </a:lnRef>
          <a:fillRef idx="0">
            <a:schemeClr val="accent1"/>
          </a:fillRef>
          <a:effectRef idx="1">
            <a:schemeClr val="accent1"/>
          </a:effectRef>
          <a:fontRef idx="minor">
            <a:schemeClr val="tx1"/>
          </a:fontRef>
        </p:style>
      </p:cxnSp>
      <p:sp>
        <p:nvSpPr>
          <p:cNvPr id="11" name="テキスト ボックス 10">
            <a:extLst>
              <a:ext uri="{FF2B5EF4-FFF2-40B4-BE49-F238E27FC236}">
                <a16:creationId xmlns:a16="http://schemas.microsoft.com/office/drawing/2014/main" id="{F5C22493-7278-BB96-59E2-D675E3CF43E9}"/>
              </a:ext>
            </a:extLst>
          </p:cNvPr>
          <p:cNvSpPr txBox="1"/>
          <p:nvPr/>
        </p:nvSpPr>
        <p:spPr>
          <a:xfrm>
            <a:off x="399585" y="4002560"/>
            <a:ext cx="11792415" cy="2640916"/>
          </a:xfrm>
          <a:prstGeom prst="rect">
            <a:avLst/>
          </a:prstGeom>
          <a:noFill/>
        </p:spPr>
        <p:txBody>
          <a:bodyPr wrap="square" rtlCol="0">
            <a:spAutoFit/>
          </a:bodyPr>
          <a:lstStyle/>
          <a:p>
            <a:pPr>
              <a:lnSpc>
                <a:spcPct val="150000"/>
              </a:lnSpc>
            </a:pPr>
            <a:r>
              <a:rPr kumimoji="1" lang="ja-JP" altLang="en-US" sz="3600" b="1" dirty="0">
                <a:latin typeface="Meiryo UI" panose="020B0604030504040204" pitchFamily="50" charset="-128"/>
                <a:ea typeface="Meiryo UI" panose="020B0604030504040204" pitchFamily="50" charset="-128"/>
              </a:rPr>
              <a:t>本システム：</a:t>
            </a:r>
            <a:endParaRPr kumimoji="1" lang="en-US" altLang="ja-JP" sz="3600" b="1" dirty="0">
              <a:latin typeface="Meiryo UI" panose="020B0604030504040204" pitchFamily="50" charset="-128"/>
              <a:ea typeface="Meiryo UI" panose="020B0604030504040204" pitchFamily="50" charset="-128"/>
            </a:endParaRPr>
          </a:p>
          <a:p>
            <a:pPr>
              <a:lnSpc>
                <a:spcPct val="150000"/>
              </a:lnSpc>
            </a:pPr>
            <a:r>
              <a:rPr kumimoji="1" lang="ja-JP" altLang="en-US" sz="4000" b="1" dirty="0">
                <a:solidFill>
                  <a:srgbClr val="FF0000"/>
                </a:solidFill>
                <a:latin typeface="Meiryo UI" panose="020B0604030504040204" pitchFamily="50" charset="-128"/>
                <a:ea typeface="Meiryo UI" panose="020B0604030504040204" pitchFamily="50" charset="-128"/>
              </a:rPr>
              <a:t>追加デバイスを必要とせず</a:t>
            </a:r>
            <a:r>
              <a:rPr lang="en-US" altLang="ja-JP" sz="4000" b="1" dirty="0">
                <a:solidFill>
                  <a:srgbClr val="FF0000"/>
                </a:solidFill>
                <a:latin typeface="Meiryo UI" panose="020B0604030504040204" pitchFamily="50" charset="-128"/>
                <a:ea typeface="Meiryo UI" panose="020B0604030504040204" pitchFamily="50" charset="-128"/>
              </a:rPr>
              <a:t>web</a:t>
            </a:r>
            <a:r>
              <a:rPr lang="ja-JP" altLang="en-US" sz="4000" b="1" dirty="0">
                <a:solidFill>
                  <a:srgbClr val="FF0000"/>
                </a:solidFill>
                <a:latin typeface="Meiryo UI" panose="020B0604030504040204" pitchFamily="50" charset="-128"/>
                <a:ea typeface="Meiryo UI" panose="020B0604030504040204" pitchFamily="50" charset="-128"/>
              </a:rPr>
              <a:t>カメラ</a:t>
            </a:r>
            <a:r>
              <a:rPr lang="en-US" altLang="ja-JP" sz="4000" b="1" dirty="0">
                <a:solidFill>
                  <a:srgbClr val="FF0000"/>
                </a:solidFill>
                <a:latin typeface="Meiryo UI" panose="020B0604030504040204" pitchFamily="50" charset="-128"/>
                <a:ea typeface="Meiryo UI" panose="020B0604030504040204" pitchFamily="50" charset="-128"/>
              </a:rPr>
              <a:t>(</a:t>
            </a:r>
            <a:r>
              <a:rPr lang="ja-JP" altLang="en-US" sz="4000" b="1" dirty="0">
                <a:solidFill>
                  <a:srgbClr val="FF0000"/>
                </a:solidFill>
                <a:latin typeface="Meiryo UI" panose="020B0604030504040204" pitchFamily="50" charset="-128"/>
                <a:ea typeface="Meiryo UI" panose="020B0604030504040204" pitchFamily="50" charset="-128"/>
              </a:rPr>
              <a:t>スマホのカメラ</a:t>
            </a:r>
            <a:r>
              <a:rPr lang="en-US" altLang="ja-JP" sz="4000" b="1" dirty="0">
                <a:solidFill>
                  <a:srgbClr val="FF0000"/>
                </a:solidFill>
                <a:latin typeface="Meiryo UI" panose="020B0604030504040204" pitchFamily="50" charset="-128"/>
                <a:ea typeface="Meiryo UI" panose="020B0604030504040204" pitchFamily="50" charset="-128"/>
              </a:rPr>
              <a:t>)</a:t>
            </a:r>
            <a:r>
              <a:rPr lang="ja-JP" altLang="en-US" sz="4000" b="1" dirty="0">
                <a:solidFill>
                  <a:srgbClr val="FF0000"/>
                </a:solidFill>
                <a:latin typeface="Meiryo UI" panose="020B0604030504040204" pitchFamily="50" charset="-128"/>
                <a:ea typeface="Meiryo UI" panose="020B0604030504040204" pitchFamily="50" charset="-128"/>
              </a:rPr>
              <a:t>のみで行う</a:t>
            </a:r>
            <a:endParaRPr kumimoji="1" lang="ja-JP" altLang="en-US" sz="4000" b="1" dirty="0">
              <a:solidFill>
                <a:srgbClr val="FF0000"/>
              </a:solidFill>
              <a:latin typeface="Meiryo UI" panose="020B0604030504040204" pitchFamily="50" charset="-128"/>
              <a:ea typeface="Meiryo UI" panose="020B0604030504040204" pitchFamily="50" charset="-128"/>
            </a:endParaRPr>
          </a:p>
        </p:txBody>
      </p:sp>
      <p:sp>
        <p:nvSpPr>
          <p:cNvPr id="12" name="スライド番号プレースホルダー 11">
            <a:extLst>
              <a:ext uri="{FF2B5EF4-FFF2-40B4-BE49-F238E27FC236}">
                <a16:creationId xmlns:a16="http://schemas.microsoft.com/office/drawing/2014/main" id="{71A60790-99A9-E7AE-71F2-9CCBB86C64E2}"/>
              </a:ext>
            </a:extLst>
          </p:cNvPr>
          <p:cNvSpPr>
            <a:spLocks noGrp="1"/>
          </p:cNvSpPr>
          <p:nvPr>
            <p:ph type="sldNum" sz="quarter" idx="12"/>
          </p:nvPr>
        </p:nvSpPr>
        <p:spPr/>
        <p:txBody>
          <a:bodyPr/>
          <a:lstStyle/>
          <a:p>
            <a:fld id="{653E5509-87FB-4B28-A874-72CC0BC4E7EC}" type="slidenum">
              <a:rPr kumimoji="1" lang="ja-JP" altLang="en-US" smtClean="0"/>
              <a:t>5</a:t>
            </a:fld>
            <a:endParaRPr kumimoji="1" lang="ja-JP" altLang="en-US"/>
          </a:p>
        </p:txBody>
      </p:sp>
    </p:spTree>
    <p:extLst>
      <p:ext uri="{BB962C8B-B14F-4D97-AF65-F5344CB8AC3E}">
        <p14:creationId xmlns:p14="http://schemas.microsoft.com/office/powerpoint/2010/main" val="407198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8E9DCEB2-3939-B50A-3B39-733B812EA3D9}"/>
              </a:ext>
            </a:extLst>
          </p:cNvPr>
          <p:cNvSpPr>
            <a:spLocks noGrp="1"/>
          </p:cNvSpPr>
          <p:nvPr>
            <p:ph type="sldNum" sz="quarter" idx="12"/>
          </p:nvPr>
        </p:nvSpPr>
        <p:spPr/>
        <p:txBody>
          <a:bodyPr/>
          <a:lstStyle/>
          <a:p>
            <a:fld id="{653E5509-87FB-4B28-A874-72CC0BC4E7EC}" type="slidenum">
              <a:rPr kumimoji="1" lang="ja-JP" altLang="en-US" smtClean="0"/>
              <a:t>6</a:t>
            </a:fld>
            <a:endParaRPr kumimoji="1" lang="ja-JP" altLang="en-US"/>
          </a:p>
        </p:txBody>
      </p:sp>
      <p:sp>
        <p:nvSpPr>
          <p:cNvPr id="4" name="タイトル 1">
            <a:extLst>
              <a:ext uri="{FF2B5EF4-FFF2-40B4-BE49-F238E27FC236}">
                <a16:creationId xmlns:a16="http://schemas.microsoft.com/office/drawing/2014/main" id="{5EE42024-5BE0-9C0B-2366-BDC86AC9D18A}"/>
              </a:ext>
            </a:extLst>
          </p:cNvPr>
          <p:cNvSpPr>
            <a:spLocks noGrp="1"/>
          </p:cNvSpPr>
          <p:nvPr>
            <p:ph type="title"/>
          </p:nvPr>
        </p:nvSpPr>
        <p:spPr>
          <a:xfrm>
            <a:off x="612808" y="-123993"/>
            <a:ext cx="10515600" cy="1325563"/>
          </a:xfrm>
        </p:spPr>
        <p:txBody>
          <a:bodyPr/>
          <a:lstStyle/>
          <a:p>
            <a:r>
              <a:rPr kumimoji="1" lang="ja-JP" altLang="en-US" b="1" dirty="0">
                <a:solidFill>
                  <a:schemeClr val="accent4">
                    <a:lumMod val="75000"/>
                  </a:schemeClr>
                </a:solidFill>
                <a:latin typeface="Meiryo UI" panose="020B0604030504040204" pitchFamily="50" charset="-128"/>
                <a:ea typeface="Meiryo UI" panose="020B0604030504040204" pitchFamily="50" charset="-128"/>
              </a:rPr>
              <a:t>既存研究</a:t>
            </a:r>
          </a:p>
        </p:txBody>
      </p:sp>
      <p:sp>
        <p:nvSpPr>
          <p:cNvPr id="5" name="テキスト ボックス 4">
            <a:extLst>
              <a:ext uri="{FF2B5EF4-FFF2-40B4-BE49-F238E27FC236}">
                <a16:creationId xmlns:a16="http://schemas.microsoft.com/office/drawing/2014/main" id="{2FB5E5EA-3850-D43A-0F2F-7C36301CEE5C}"/>
              </a:ext>
            </a:extLst>
          </p:cNvPr>
          <p:cNvSpPr txBox="1"/>
          <p:nvPr/>
        </p:nvSpPr>
        <p:spPr>
          <a:xfrm>
            <a:off x="501316" y="1023102"/>
            <a:ext cx="11498179" cy="2205091"/>
          </a:xfrm>
          <a:prstGeom prst="rect">
            <a:avLst/>
          </a:prstGeom>
          <a:noFill/>
        </p:spPr>
        <p:txBody>
          <a:bodyPr wrap="square" rtlCol="0">
            <a:spAutoFit/>
          </a:bodyPr>
          <a:lstStyle/>
          <a:p>
            <a:pPr>
              <a:lnSpc>
                <a:spcPct val="150000"/>
              </a:lnSpc>
            </a:pPr>
            <a:r>
              <a:rPr lang="ja-JP" altLang="en-US" sz="3200" b="1" dirty="0">
                <a:latin typeface="Meiryo UI" panose="020B0604030504040204" pitchFamily="50" charset="-128"/>
                <a:ea typeface="Meiryo UI" panose="020B0604030504040204" pitchFamily="50" charset="-128"/>
              </a:rPr>
              <a:t>身近にあるものだと車載カメラでの眠気検出がある</a:t>
            </a:r>
            <a:r>
              <a:rPr lang="en-US" altLang="ja-JP" sz="3200" b="1" dirty="0">
                <a:latin typeface="Meiryo UI" panose="020B0604030504040204" pitchFamily="50" charset="-128"/>
                <a:ea typeface="Meiryo UI" panose="020B0604030504040204" pitchFamily="50" charset="-128"/>
              </a:rPr>
              <a:t>(</a:t>
            </a:r>
            <a:r>
              <a:rPr lang="ja-JP" altLang="en-US" sz="3200" b="1" dirty="0">
                <a:latin typeface="Meiryo UI" panose="020B0604030504040204" pitchFamily="50" charset="-128"/>
                <a:ea typeface="Meiryo UI" panose="020B0604030504040204" pitchFamily="50" charset="-128"/>
              </a:rPr>
              <a:t>大見ら </a:t>
            </a:r>
            <a:r>
              <a:rPr lang="en-US" altLang="ja-JP" sz="3200" b="1" dirty="0">
                <a:latin typeface="Meiryo UI" panose="020B0604030504040204" pitchFamily="50" charset="-128"/>
                <a:ea typeface="Meiryo UI" panose="020B0604030504040204" pitchFamily="50" charset="-128"/>
              </a:rPr>
              <a:t>2013)</a:t>
            </a:r>
          </a:p>
          <a:p>
            <a:pPr>
              <a:lnSpc>
                <a:spcPct val="150000"/>
              </a:lnSpc>
            </a:pPr>
            <a:r>
              <a:rPr lang="ja-JP" altLang="en-US" sz="3200" b="1" dirty="0">
                <a:latin typeface="Meiryo UI" panose="020B0604030504040204" pitchFamily="50" charset="-128"/>
                <a:ea typeface="Meiryo UI" panose="020B0604030504040204" pitchFamily="50" charset="-128"/>
              </a:rPr>
              <a:t>・</a:t>
            </a:r>
            <a:r>
              <a:rPr lang="ja-JP" altLang="en-US" sz="2800" b="1" dirty="0">
                <a:latin typeface="Meiryo UI" panose="020B0604030504040204" pitchFamily="50" charset="-128"/>
                <a:ea typeface="Meiryo UI" panose="020B0604030504040204" pitchFamily="50" charset="-128"/>
              </a:rPr>
              <a:t>視線や目の開閉のみで判定</a:t>
            </a:r>
            <a:endParaRPr lang="en-US" altLang="ja-JP" sz="2800" b="1" dirty="0">
              <a:latin typeface="Meiryo UI" panose="020B0604030504040204" pitchFamily="50" charset="-128"/>
              <a:ea typeface="Meiryo UI" panose="020B0604030504040204" pitchFamily="50" charset="-128"/>
            </a:endParaRPr>
          </a:p>
          <a:p>
            <a:pPr>
              <a:lnSpc>
                <a:spcPct val="150000"/>
              </a:lnSpc>
            </a:pPr>
            <a:r>
              <a:rPr kumimoji="1" lang="ja-JP" altLang="en-US" sz="2800" b="1" dirty="0">
                <a:latin typeface="Meiryo UI" panose="020B0604030504040204" pitchFamily="50" charset="-128"/>
                <a:ea typeface="Meiryo UI" panose="020B0604030504040204" pitchFamily="50" charset="-128"/>
              </a:rPr>
              <a:t>・リアルタイムのみでしか教えてくれない</a:t>
            </a:r>
            <a:endParaRPr kumimoji="1" lang="en-US" altLang="ja-JP" sz="2800" b="1" dirty="0">
              <a:latin typeface="Meiryo UI" panose="020B0604030504040204" pitchFamily="50" charset="-128"/>
              <a:ea typeface="Meiryo UI" panose="020B0604030504040204" pitchFamily="50" charset="-128"/>
            </a:endParaRPr>
          </a:p>
        </p:txBody>
      </p:sp>
      <p:cxnSp>
        <p:nvCxnSpPr>
          <p:cNvPr id="8" name="直線矢印コネクタ 7">
            <a:extLst>
              <a:ext uri="{FF2B5EF4-FFF2-40B4-BE49-F238E27FC236}">
                <a16:creationId xmlns:a16="http://schemas.microsoft.com/office/drawing/2014/main" id="{1C73FE82-EAE5-5338-D673-DB38099B14EB}"/>
              </a:ext>
            </a:extLst>
          </p:cNvPr>
          <p:cNvCxnSpPr/>
          <p:nvPr/>
        </p:nvCxnSpPr>
        <p:spPr>
          <a:xfrm>
            <a:off x="5870608" y="3429000"/>
            <a:ext cx="0" cy="948937"/>
          </a:xfrm>
          <a:prstGeom prst="straightConnector1">
            <a:avLst/>
          </a:prstGeom>
          <a:ln w="101600">
            <a:tailEnd type="triangle"/>
          </a:ln>
        </p:spPr>
        <p:style>
          <a:lnRef idx="2">
            <a:schemeClr val="accent1"/>
          </a:lnRef>
          <a:fillRef idx="0">
            <a:schemeClr val="accent1"/>
          </a:fillRef>
          <a:effectRef idx="1">
            <a:schemeClr val="accent1"/>
          </a:effectRef>
          <a:fontRef idx="minor">
            <a:schemeClr val="tx1"/>
          </a:fontRef>
        </p:style>
      </p:cxnSp>
      <p:sp>
        <p:nvSpPr>
          <p:cNvPr id="9" name="テキスト ボックス 8">
            <a:extLst>
              <a:ext uri="{FF2B5EF4-FFF2-40B4-BE49-F238E27FC236}">
                <a16:creationId xmlns:a16="http://schemas.microsoft.com/office/drawing/2014/main" id="{FEB2F428-DC22-D2CF-E9D9-013F8A704F8E}"/>
              </a:ext>
            </a:extLst>
          </p:cNvPr>
          <p:cNvSpPr txBox="1"/>
          <p:nvPr/>
        </p:nvSpPr>
        <p:spPr>
          <a:xfrm>
            <a:off x="619626" y="4166930"/>
            <a:ext cx="11261558" cy="2554545"/>
          </a:xfrm>
          <a:prstGeom prst="rect">
            <a:avLst/>
          </a:prstGeom>
          <a:noFill/>
        </p:spPr>
        <p:txBody>
          <a:bodyPr wrap="square" rtlCol="0">
            <a:spAutoFit/>
          </a:bodyPr>
          <a:lstStyle/>
          <a:p>
            <a:pPr>
              <a:lnSpc>
                <a:spcPct val="150000"/>
              </a:lnSpc>
            </a:pPr>
            <a:r>
              <a:rPr kumimoji="1" lang="ja-JP" altLang="en-US" sz="3200" b="1" dirty="0">
                <a:latin typeface="Meiryo UI" panose="020B0604030504040204" pitchFamily="50" charset="-128"/>
                <a:ea typeface="Meiryo UI" panose="020B0604030504040204" pitchFamily="50" charset="-128"/>
              </a:rPr>
              <a:t>本システム</a:t>
            </a:r>
            <a:endParaRPr kumimoji="1" lang="en-US" altLang="ja-JP" sz="3200" b="1" dirty="0">
              <a:latin typeface="Meiryo UI" panose="020B0604030504040204" pitchFamily="50" charset="-128"/>
              <a:ea typeface="Meiryo UI" panose="020B0604030504040204" pitchFamily="50" charset="-128"/>
            </a:endParaRPr>
          </a:p>
          <a:p>
            <a:pPr>
              <a:lnSpc>
                <a:spcPct val="150000"/>
              </a:lnSpc>
            </a:pPr>
            <a:r>
              <a:rPr lang="ja-JP" altLang="en-US" sz="2800" b="1" dirty="0">
                <a:latin typeface="Meiryo UI" panose="020B0604030504040204" pitchFamily="50" charset="-128"/>
                <a:ea typeface="Meiryo UI" panose="020B0604030504040204" pitchFamily="50" charset="-128"/>
              </a:rPr>
              <a:t>・視線と脈拍を統合することで集中状態の判定強化</a:t>
            </a:r>
            <a:endParaRPr lang="en-US" altLang="ja-JP" sz="2800" b="1" dirty="0">
              <a:latin typeface="Meiryo UI" panose="020B0604030504040204" pitchFamily="50" charset="-128"/>
              <a:ea typeface="Meiryo UI" panose="020B0604030504040204" pitchFamily="50" charset="-128"/>
            </a:endParaRPr>
          </a:p>
          <a:p>
            <a:pPr>
              <a:lnSpc>
                <a:spcPct val="150000"/>
              </a:lnSpc>
            </a:pPr>
            <a:r>
              <a:rPr kumimoji="1" lang="ja-JP" altLang="en-US" sz="2800" b="1" dirty="0">
                <a:latin typeface="Meiryo UI" panose="020B0604030504040204" pitchFamily="50" charset="-128"/>
                <a:ea typeface="Meiryo UI" panose="020B0604030504040204" pitchFamily="50" charset="-128"/>
              </a:rPr>
              <a:t>・判定ログを振り返れる</a:t>
            </a:r>
            <a:endParaRPr kumimoji="1" lang="en-US" altLang="ja-JP" sz="2800" b="1" dirty="0">
              <a:latin typeface="Meiryo UI" panose="020B0604030504040204" pitchFamily="50" charset="-128"/>
              <a:ea typeface="Meiryo UI" panose="020B0604030504040204" pitchFamily="50" charset="-128"/>
            </a:endParaRPr>
          </a:p>
          <a:p>
            <a:r>
              <a:rPr lang="ja-JP" altLang="en-US" sz="2800" b="1" dirty="0">
                <a:latin typeface="Meiryo UI" panose="020B0604030504040204" pitchFamily="50" charset="-128"/>
                <a:ea typeface="Meiryo UI" panose="020B0604030504040204" pitchFamily="50" charset="-128"/>
              </a:rPr>
              <a:t>→どこで聴衆が集中度が落ちたかが可視化できる</a:t>
            </a:r>
            <a:endParaRPr kumimoji="1" lang="ja-JP" altLang="en-US" sz="2800" b="1" dirty="0">
              <a:latin typeface="Meiryo UI" panose="020B0604030504040204" pitchFamily="50" charset="-128"/>
              <a:ea typeface="Meiryo UI" panose="020B0604030504040204" pitchFamily="50" charset="-128"/>
            </a:endParaRPr>
          </a:p>
        </p:txBody>
      </p:sp>
      <p:pic>
        <p:nvPicPr>
          <p:cNvPr id="11" name="図 10" descr="屋内, 座る, 電子レンジ, キッチン が含まれている画像&#10;&#10;AI 生成コンテンツは誤りを含む可能性があります。">
            <a:extLst>
              <a:ext uri="{FF2B5EF4-FFF2-40B4-BE49-F238E27FC236}">
                <a16:creationId xmlns:a16="http://schemas.microsoft.com/office/drawing/2014/main" id="{657C01A1-71E8-87FD-B421-17735099A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4938" y="2328179"/>
            <a:ext cx="4475746" cy="1800028"/>
          </a:xfrm>
          <a:prstGeom prst="rect">
            <a:avLst/>
          </a:prstGeom>
        </p:spPr>
      </p:pic>
    </p:spTree>
    <p:extLst>
      <p:ext uri="{BB962C8B-B14F-4D97-AF65-F5344CB8AC3E}">
        <p14:creationId xmlns:p14="http://schemas.microsoft.com/office/powerpoint/2010/main" val="345380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13084F-684A-9254-C6BA-67C8FDC84347}"/>
              </a:ext>
            </a:extLst>
          </p:cNvPr>
          <p:cNvSpPr>
            <a:spLocks noGrp="1"/>
          </p:cNvSpPr>
          <p:nvPr>
            <p:ph type="title"/>
          </p:nvPr>
        </p:nvSpPr>
        <p:spPr>
          <a:xfrm>
            <a:off x="162257" y="167681"/>
            <a:ext cx="4864100" cy="1132997"/>
          </a:xfrm>
        </p:spPr>
        <p:txBody>
          <a:bodyPr>
            <a:normAutofit/>
          </a:bodyPr>
          <a:lstStyle/>
          <a:p>
            <a:r>
              <a:rPr kumimoji="1" lang="ja-JP" altLang="en-US" b="1" dirty="0">
                <a:solidFill>
                  <a:schemeClr val="accent4">
                    <a:lumMod val="75000"/>
                  </a:schemeClr>
                </a:solidFill>
                <a:latin typeface="Meiryo UI" panose="020B0604030504040204" pitchFamily="50" charset="-128"/>
                <a:ea typeface="Meiryo UI" panose="020B0604030504040204" pitchFamily="50" charset="-128"/>
              </a:rPr>
              <a:t>本システムの概要</a:t>
            </a:r>
          </a:p>
        </p:txBody>
      </p:sp>
      <p:grpSp>
        <p:nvGrpSpPr>
          <p:cNvPr id="17" name="グループ化 16">
            <a:extLst>
              <a:ext uri="{FF2B5EF4-FFF2-40B4-BE49-F238E27FC236}">
                <a16:creationId xmlns:a16="http://schemas.microsoft.com/office/drawing/2014/main" id="{418162D9-FC22-50C9-9029-936748A0D0C6}"/>
              </a:ext>
            </a:extLst>
          </p:cNvPr>
          <p:cNvGrpSpPr/>
          <p:nvPr/>
        </p:nvGrpSpPr>
        <p:grpSpPr>
          <a:xfrm>
            <a:off x="381000" y="3170354"/>
            <a:ext cx="2429207" cy="1745389"/>
            <a:chOff x="832153" y="2875903"/>
            <a:chExt cx="2429207" cy="1745389"/>
          </a:xfrm>
        </p:grpSpPr>
        <p:grpSp>
          <p:nvGrpSpPr>
            <p:cNvPr id="16" name="グループ化 15">
              <a:extLst>
                <a:ext uri="{FF2B5EF4-FFF2-40B4-BE49-F238E27FC236}">
                  <a16:creationId xmlns:a16="http://schemas.microsoft.com/office/drawing/2014/main" id="{CC02F18D-90CF-838F-3445-0BBE2A214C61}"/>
                </a:ext>
              </a:extLst>
            </p:cNvPr>
            <p:cNvGrpSpPr/>
            <p:nvPr/>
          </p:nvGrpSpPr>
          <p:grpSpPr>
            <a:xfrm>
              <a:off x="832153" y="2875903"/>
              <a:ext cx="2429207" cy="1560723"/>
              <a:chOff x="838200" y="2832871"/>
              <a:chExt cx="2429207" cy="1560723"/>
            </a:xfrm>
          </p:grpSpPr>
          <p:pic>
            <p:nvPicPr>
              <p:cNvPr id="3" name="グラフィックス 2" descr="ノート PC 単色塗りつぶし">
                <a:extLst>
                  <a:ext uri="{FF2B5EF4-FFF2-40B4-BE49-F238E27FC236}">
                    <a16:creationId xmlns:a16="http://schemas.microsoft.com/office/drawing/2014/main" id="{A7D02C2F-63A2-3C0E-F71F-2F89C37712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52600" y="3185160"/>
                <a:ext cx="1208434" cy="1208434"/>
              </a:xfrm>
              <a:prstGeom prst="rect">
                <a:avLst/>
              </a:prstGeom>
            </p:spPr>
          </p:pic>
          <p:pic>
            <p:nvPicPr>
              <p:cNvPr id="5" name="グラフィックス 4" descr="スマート フォン 単色塗りつぶし">
                <a:extLst>
                  <a:ext uri="{FF2B5EF4-FFF2-40B4-BE49-F238E27FC236}">
                    <a16:creationId xmlns:a16="http://schemas.microsoft.com/office/drawing/2014/main" id="{B4E7AAFA-305B-E5F5-2E58-77949CE462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261360"/>
                <a:ext cx="914400" cy="914400"/>
              </a:xfrm>
              <a:prstGeom prst="rect">
                <a:avLst/>
              </a:prstGeom>
            </p:spPr>
          </p:pic>
          <p:cxnSp>
            <p:nvCxnSpPr>
              <p:cNvPr id="9" name="直線コネクタ 8">
                <a:extLst>
                  <a:ext uri="{FF2B5EF4-FFF2-40B4-BE49-F238E27FC236}">
                    <a16:creationId xmlns:a16="http://schemas.microsoft.com/office/drawing/2014/main" id="{ABAB0334-3477-D8BE-CEB2-02EA3D81098E}"/>
                  </a:ext>
                </a:extLst>
              </p:cNvPr>
              <p:cNvCxnSpPr>
                <a:cxnSpLocks/>
              </p:cNvCxnSpPr>
              <p:nvPr/>
            </p:nvCxnSpPr>
            <p:spPr>
              <a:xfrm>
                <a:off x="1478280" y="3789377"/>
                <a:ext cx="480060" cy="0"/>
              </a:xfrm>
              <a:prstGeom prst="line">
                <a:avLst/>
              </a:prstGeom>
              <a:ln w="73025"/>
            </p:spPr>
            <p:style>
              <a:lnRef idx="2">
                <a:schemeClr val="dk1"/>
              </a:lnRef>
              <a:fillRef idx="0">
                <a:schemeClr val="dk1"/>
              </a:fillRef>
              <a:effectRef idx="1">
                <a:schemeClr val="dk1"/>
              </a:effectRef>
              <a:fontRef idx="minor">
                <a:schemeClr val="tx1"/>
              </a:fontRef>
            </p:style>
          </p:cxnSp>
          <p:sp>
            <p:nvSpPr>
              <p:cNvPr id="12" name="テキスト ボックス 11">
                <a:extLst>
                  <a:ext uri="{FF2B5EF4-FFF2-40B4-BE49-F238E27FC236}">
                    <a16:creationId xmlns:a16="http://schemas.microsoft.com/office/drawing/2014/main" id="{76C4249D-B026-9A18-E7C0-FD8582805E78}"/>
                  </a:ext>
                </a:extLst>
              </p:cNvPr>
              <p:cNvSpPr txBox="1"/>
              <p:nvPr/>
            </p:nvSpPr>
            <p:spPr>
              <a:xfrm>
                <a:off x="1446227" y="2832871"/>
                <a:ext cx="1821180" cy="461665"/>
              </a:xfrm>
              <a:prstGeom prst="rect">
                <a:avLst/>
              </a:prstGeom>
              <a:noFill/>
            </p:spPr>
            <p:txBody>
              <a:bodyPr wrap="square" rtlCol="0">
                <a:spAutoFit/>
              </a:bodyPr>
              <a:lstStyle/>
              <a:p>
                <a:r>
                  <a:rPr lang="en-US" altLang="ja-JP" sz="2400" b="1" dirty="0" err="1"/>
                  <a:t>i</a:t>
                </a:r>
                <a:r>
                  <a:rPr kumimoji="1" lang="en-US" altLang="ja-JP" sz="2400" b="1" dirty="0" err="1"/>
                  <a:t>vcam</a:t>
                </a:r>
                <a:endParaRPr kumimoji="1" lang="en-US" altLang="ja-JP" sz="2400" b="1" dirty="0"/>
              </a:p>
            </p:txBody>
          </p:sp>
        </p:grpSp>
        <p:sp>
          <p:nvSpPr>
            <p:cNvPr id="13" name="テキスト ボックス 12">
              <a:extLst>
                <a:ext uri="{FF2B5EF4-FFF2-40B4-BE49-F238E27FC236}">
                  <a16:creationId xmlns:a16="http://schemas.microsoft.com/office/drawing/2014/main" id="{92FF929C-708B-DD4F-3B9B-C2FA2651F0CB}"/>
                </a:ext>
              </a:extLst>
            </p:cNvPr>
            <p:cNvSpPr txBox="1"/>
            <p:nvPr/>
          </p:nvSpPr>
          <p:spPr>
            <a:xfrm>
              <a:off x="1295400" y="4251960"/>
              <a:ext cx="1508760" cy="369332"/>
            </a:xfrm>
            <a:prstGeom prst="rect">
              <a:avLst/>
            </a:prstGeom>
            <a:noFill/>
          </p:spPr>
          <p:txBody>
            <a:bodyPr wrap="square" rtlCol="0">
              <a:spAutoFit/>
            </a:bodyPr>
            <a:lstStyle/>
            <a:p>
              <a:r>
                <a:rPr kumimoji="1" lang="ja-JP" altLang="en-US" b="1" dirty="0"/>
                <a:t>映像入力</a:t>
              </a:r>
              <a:endParaRPr kumimoji="1" lang="en-US" altLang="ja-JP" b="1" dirty="0"/>
            </a:p>
          </p:txBody>
        </p:sp>
      </p:grpSp>
      <p:pic>
        <p:nvPicPr>
          <p:cNvPr id="21" name="図 20" descr="男性の顔の絵&#10;&#10;AI 生成コンテンツは誤りを含む可能性があります。">
            <a:extLst>
              <a:ext uri="{FF2B5EF4-FFF2-40B4-BE49-F238E27FC236}">
                <a16:creationId xmlns:a16="http://schemas.microsoft.com/office/drawing/2014/main" id="{7D286DEB-7A5C-B5E3-9639-69BD6C4C63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6548" y="2986809"/>
            <a:ext cx="1787111" cy="1787111"/>
          </a:xfrm>
          <a:prstGeom prst="rect">
            <a:avLst/>
          </a:prstGeom>
        </p:spPr>
      </p:pic>
      <p:pic>
        <p:nvPicPr>
          <p:cNvPr id="23" name="図 22" descr="ダイアグラム&#10;&#10;AI 生成コンテンツは誤りを含む可能性があります。">
            <a:extLst>
              <a:ext uri="{FF2B5EF4-FFF2-40B4-BE49-F238E27FC236}">
                <a16:creationId xmlns:a16="http://schemas.microsoft.com/office/drawing/2014/main" id="{401935BA-4F20-CA3B-1A5E-2AF6C6CAD0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0000" y="1660591"/>
            <a:ext cx="2107603" cy="1680747"/>
          </a:xfrm>
          <a:prstGeom prst="rect">
            <a:avLst/>
          </a:prstGeom>
        </p:spPr>
      </p:pic>
      <p:pic>
        <p:nvPicPr>
          <p:cNvPr id="25" name="図 24" descr="ミラー, 挿絵 が含まれている画像&#10;&#10;AI 生成コンテンツは誤りを含む可能性があります。">
            <a:extLst>
              <a:ext uri="{FF2B5EF4-FFF2-40B4-BE49-F238E27FC236}">
                <a16:creationId xmlns:a16="http://schemas.microsoft.com/office/drawing/2014/main" id="{0B6E5C3E-83DD-9F54-56E1-A144161D12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0000" y="4731077"/>
            <a:ext cx="2211496" cy="1750201"/>
          </a:xfrm>
          <a:prstGeom prst="rect">
            <a:avLst/>
          </a:prstGeom>
        </p:spPr>
      </p:pic>
      <p:grpSp>
        <p:nvGrpSpPr>
          <p:cNvPr id="31" name="グループ化 30">
            <a:extLst>
              <a:ext uri="{FF2B5EF4-FFF2-40B4-BE49-F238E27FC236}">
                <a16:creationId xmlns:a16="http://schemas.microsoft.com/office/drawing/2014/main" id="{4E47BF8B-2F76-33D5-6C2F-527243F8C1D9}"/>
              </a:ext>
            </a:extLst>
          </p:cNvPr>
          <p:cNvGrpSpPr/>
          <p:nvPr/>
        </p:nvGrpSpPr>
        <p:grpSpPr>
          <a:xfrm>
            <a:off x="9538909" y="2533228"/>
            <a:ext cx="2272091" cy="2788239"/>
            <a:chOff x="9569133" y="2553899"/>
            <a:chExt cx="2272091" cy="2788239"/>
          </a:xfrm>
        </p:grpSpPr>
        <p:pic>
          <p:nvPicPr>
            <p:cNvPr id="27" name="図 26" descr="歯を見せて笑っている子供&#10;&#10;AI 生成コンテンツは誤りを含む可能性があります。">
              <a:extLst>
                <a:ext uri="{FF2B5EF4-FFF2-40B4-BE49-F238E27FC236}">
                  <a16:creationId xmlns:a16="http://schemas.microsoft.com/office/drawing/2014/main" id="{C147D76F-37DF-C764-C0BF-C2483AC245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69133" y="2553899"/>
              <a:ext cx="2272091" cy="1750202"/>
            </a:xfrm>
            <a:prstGeom prst="rect">
              <a:avLst/>
            </a:prstGeom>
          </p:spPr>
        </p:pic>
        <p:pic>
          <p:nvPicPr>
            <p:cNvPr id="29" name="図 28" descr="グラフィカル ユーザー インターフェイス, テキスト&#10;&#10;AI 生成コンテンツは誤りを含む可能性があります。">
              <a:extLst>
                <a:ext uri="{FF2B5EF4-FFF2-40B4-BE49-F238E27FC236}">
                  <a16:creationId xmlns:a16="http://schemas.microsoft.com/office/drawing/2014/main" id="{B87D9970-22F6-B32E-DA02-448376E4DC4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3958" y="4427610"/>
              <a:ext cx="2267266" cy="914528"/>
            </a:xfrm>
            <a:prstGeom prst="rect">
              <a:avLst/>
            </a:prstGeom>
          </p:spPr>
        </p:pic>
      </p:grpSp>
      <p:cxnSp>
        <p:nvCxnSpPr>
          <p:cNvPr id="33" name="直線矢印コネクタ 32">
            <a:extLst>
              <a:ext uri="{FF2B5EF4-FFF2-40B4-BE49-F238E27FC236}">
                <a16:creationId xmlns:a16="http://schemas.microsoft.com/office/drawing/2014/main" id="{C41D8E0F-AAF2-5059-F7D1-61FDCE2B6277}"/>
              </a:ext>
            </a:extLst>
          </p:cNvPr>
          <p:cNvCxnSpPr/>
          <p:nvPr/>
        </p:nvCxnSpPr>
        <p:spPr>
          <a:xfrm>
            <a:off x="2503834" y="4056043"/>
            <a:ext cx="1182714" cy="0"/>
          </a:xfrm>
          <a:prstGeom prst="straightConnector1">
            <a:avLst/>
          </a:prstGeom>
          <a:ln w="101600">
            <a:tailEnd type="triangle"/>
          </a:ln>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2E6DE6D3-DF13-76FA-7670-DB3186C6E971}"/>
              </a:ext>
            </a:extLst>
          </p:cNvPr>
          <p:cNvCxnSpPr>
            <a:cxnSpLocks/>
            <a:endCxn id="23" idx="1"/>
          </p:cNvCxnSpPr>
          <p:nvPr/>
        </p:nvCxnSpPr>
        <p:spPr>
          <a:xfrm flipV="1">
            <a:off x="5437534" y="2500965"/>
            <a:ext cx="912466" cy="1134155"/>
          </a:xfrm>
          <a:prstGeom prst="straightConnector1">
            <a:avLst/>
          </a:prstGeom>
          <a:ln w="101600">
            <a:tailEnd type="triangle"/>
          </a:ln>
        </p:spPr>
        <p:style>
          <a:lnRef idx="2">
            <a:schemeClr val="accent1"/>
          </a:lnRef>
          <a:fillRef idx="0">
            <a:schemeClr val="accent1"/>
          </a:fillRef>
          <a:effectRef idx="1">
            <a:schemeClr val="accent1"/>
          </a:effectRef>
          <a:fontRef idx="minor">
            <a:schemeClr val="tx1"/>
          </a:fontRef>
        </p:style>
      </p:cxnSp>
      <p:cxnSp>
        <p:nvCxnSpPr>
          <p:cNvPr id="36" name="直線矢印コネクタ 35">
            <a:extLst>
              <a:ext uri="{FF2B5EF4-FFF2-40B4-BE49-F238E27FC236}">
                <a16:creationId xmlns:a16="http://schemas.microsoft.com/office/drawing/2014/main" id="{D05F2F87-6912-ED8D-4705-F5EA33022C32}"/>
              </a:ext>
            </a:extLst>
          </p:cNvPr>
          <p:cNvCxnSpPr>
            <a:cxnSpLocks/>
            <a:endCxn id="25" idx="1"/>
          </p:cNvCxnSpPr>
          <p:nvPr/>
        </p:nvCxnSpPr>
        <p:spPr>
          <a:xfrm>
            <a:off x="5437534" y="4283430"/>
            <a:ext cx="912466" cy="1322748"/>
          </a:xfrm>
          <a:prstGeom prst="straightConnector1">
            <a:avLst/>
          </a:prstGeom>
          <a:ln w="101600">
            <a:tailEnd type="triangle"/>
          </a:ln>
        </p:spPr>
        <p:style>
          <a:lnRef idx="2">
            <a:schemeClr val="accent1"/>
          </a:lnRef>
          <a:fillRef idx="0">
            <a:schemeClr val="accent1"/>
          </a:fillRef>
          <a:effectRef idx="1">
            <a:schemeClr val="accent1"/>
          </a:effectRef>
          <a:fontRef idx="minor">
            <a:schemeClr val="tx1"/>
          </a:fontRef>
        </p:style>
      </p:cxnSp>
      <p:cxnSp>
        <p:nvCxnSpPr>
          <p:cNvPr id="41" name="直線矢印コネクタ 40">
            <a:extLst>
              <a:ext uri="{FF2B5EF4-FFF2-40B4-BE49-F238E27FC236}">
                <a16:creationId xmlns:a16="http://schemas.microsoft.com/office/drawing/2014/main" id="{3CF0A2B4-43A3-1EA5-B0B0-C94191C85F84}"/>
              </a:ext>
            </a:extLst>
          </p:cNvPr>
          <p:cNvCxnSpPr>
            <a:cxnSpLocks/>
          </p:cNvCxnSpPr>
          <p:nvPr/>
        </p:nvCxnSpPr>
        <p:spPr>
          <a:xfrm flipV="1">
            <a:off x="8457603" y="4056043"/>
            <a:ext cx="978497" cy="1550134"/>
          </a:xfrm>
          <a:prstGeom prst="straightConnector1">
            <a:avLst/>
          </a:prstGeom>
          <a:ln w="101600">
            <a:tailEnd type="triangle"/>
          </a:ln>
        </p:spPr>
        <p:style>
          <a:lnRef idx="2">
            <a:schemeClr val="accent1"/>
          </a:lnRef>
          <a:fillRef idx="0">
            <a:schemeClr val="accent1"/>
          </a:fillRef>
          <a:effectRef idx="1">
            <a:schemeClr val="accent1"/>
          </a:effectRef>
          <a:fontRef idx="minor">
            <a:schemeClr val="tx1"/>
          </a:fontRef>
        </p:style>
      </p:cxnSp>
      <p:cxnSp>
        <p:nvCxnSpPr>
          <p:cNvPr id="42" name="直線矢印コネクタ 41">
            <a:extLst>
              <a:ext uri="{FF2B5EF4-FFF2-40B4-BE49-F238E27FC236}">
                <a16:creationId xmlns:a16="http://schemas.microsoft.com/office/drawing/2014/main" id="{0233AD42-7B38-1CD6-9619-BAA325E77C57}"/>
              </a:ext>
            </a:extLst>
          </p:cNvPr>
          <p:cNvCxnSpPr>
            <a:cxnSpLocks/>
          </p:cNvCxnSpPr>
          <p:nvPr/>
        </p:nvCxnSpPr>
        <p:spPr>
          <a:xfrm>
            <a:off x="8457603" y="2405043"/>
            <a:ext cx="889597" cy="1226976"/>
          </a:xfrm>
          <a:prstGeom prst="straightConnector1">
            <a:avLst/>
          </a:prstGeom>
          <a:ln w="101600">
            <a:tailEnd type="triangle"/>
          </a:ln>
        </p:spPr>
        <p:style>
          <a:lnRef idx="2">
            <a:schemeClr val="accent1"/>
          </a:lnRef>
          <a:fillRef idx="0">
            <a:schemeClr val="accent1"/>
          </a:fillRef>
          <a:effectRef idx="1">
            <a:schemeClr val="accent1"/>
          </a:effectRef>
          <a:fontRef idx="minor">
            <a:schemeClr val="tx1"/>
          </a:fontRef>
        </p:style>
      </p:cxnSp>
      <p:sp>
        <p:nvSpPr>
          <p:cNvPr id="46" name="テキスト ボックス 45">
            <a:extLst>
              <a:ext uri="{FF2B5EF4-FFF2-40B4-BE49-F238E27FC236}">
                <a16:creationId xmlns:a16="http://schemas.microsoft.com/office/drawing/2014/main" id="{2211F949-FACF-7354-B023-04FC829AA35E}"/>
              </a:ext>
            </a:extLst>
          </p:cNvPr>
          <p:cNvSpPr txBox="1"/>
          <p:nvPr/>
        </p:nvSpPr>
        <p:spPr>
          <a:xfrm>
            <a:off x="3550820" y="2181902"/>
            <a:ext cx="2409452" cy="769441"/>
          </a:xfrm>
          <a:prstGeom prst="rect">
            <a:avLst/>
          </a:prstGeom>
          <a:noFill/>
        </p:spPr>
        <p:txBody>
          <a:bodyPr wrap="square" rtlCol="0">
            <a:spAutoFit/>
          </a:bodyPr>
          <a:lstStyle/>
          <a:p>
            <a:r>
              <a:rPr kumimoji="1" lang="ja-JP" altLang="en-US" sz="2200" b="1" dirty="0"/>
              <a:t>顔の</a:t>
            </a:r>
            <a:r>
              <a:rPr kumimoji="1" lang="en-US" altLang="ja-JP" sz="2200" b="1" dirty="0"/>
              <a:t>Landmark</a:t>
            </a:r>
          </a:p>
          <a:p>
            <a:r>
              <a:rPr lang="en-US" altLang="ja-JP" sz="2200" b="1" dirty="0"/>
              <a:t>        </a:t>
            </a:r>
            <a:r>
              <a:rPr kumimoji="1" lang="ja-JP" altLang="en-US" sz="2200" b="1" dirty="0"/>
              <a:t>検出</a:t>
            </a:r>
          </a:p>
        </p:txBody>
      </p:sp>
      <p:sp>
        <p:nvSpPr>
          <p:cNvPr id="47" name="テキスト ボックス 46">
            <a:extLst>
              <a:ext uri="{FF2B5EF4-FFF2-40B4-BE49-F238E27FC236}">
                <a16:creationId xmlns:a16="http://schemas.microsoft.com/office/drawing/2014/main" id="{E50ACEA7-9496-3433-B397-E41F0CB96244}"/>
              </a:ext>
            </a:extLst>
          </p:cNvPr>
          <p:cNvSpPr txBox="1"/>
          <p:nvPr/>
        </p:nvSpPr>
        <p:spPr>
          <a:xfrm>
            <a:off x="6725498" y="1221324"/>
            <a:ext cx="1460500" cy="430887"/>
          </a:xfrm>
          <a:prstGeom prst="rect">
            <a:avLst/>
          </a:prstGeom>
          <a:noFill/>
        </p:spPr>
        <p:txBody>
          <a:bodyPr wrap="square" rtlCol="0">
            <a:spAutoFit/>
          </a:bodyPr>
          <a:lstStyle/>
          <a:p>
            <a:r>
              <a:rPr lang="ja-JP" altLang="en-US" sz="2200" b="1" dirty="0"/>
              <a:t>視線推定</a:t>
            </a:r>
            <a:endParaRPr kumimoji="1" lang="en-US" altLang="ja-JP" sz="2200" b="1" dirty="0"/>
          </a:p>
        </p:txBody>
      </p:sp>
      <p:sp>
        <p:nvSpPr>
          <p:cNvPr id="48" name="テキスト ボックス 47">
            <a:extLst>
              <a:ext uri="{FF2B5EF4-FFF2-40B4-BE49-F238E27FC236}">
                <a16:creationId xmlns:a16="http://schemas.microsoft.com/office/drawing/2014/main" id="{98064729-0D0E-8D67-6957-78B5D160D4F3}"/>
              </a:ext>
            </a:extLst>
          </p:cNvPr>
          <p:cNvSpPr txBox="1"/>
          <p:nvPr/>
        </p:nvSpPr>
        <p:spPr>
          <a:xfrm>
            <a:off x="6776034" y="4343033"/>
            <a:ext cx="1460500" cy="430887"/>
          </a:xfrm>
          <a:prstGeom prst="rect">
            <a:avLst/>
          </a:prstGeom>
          <a:noFill/>
        </p:spPr>
        <p:txBody>
          <a:bodyPr wrap="square" rtlCol="0">
            <a:spAutoFit/>
          </a:bodyPr>
          <a:lstStyle/>
          <a:p>
            <a:r>
              <a:rPr lang="ja-JP" altLang="en-US" sz="2200" b="1" dirty="0"/>
              <a:t>脈拍推定</a:t>
            </a:r>
            <a:endParaRPr kumimoji="1" lang="en-US" altLang="ja-JP" sz="2200" b="1" dirty="0"/>
          </a:p>
        </p:txBody>
      </p:sp>
      <p:sp>
        <p:nvSpPr>
          <p:cNvPr id="49" name="テキスト ボックス 48">
            <a:extLst>
              <a:ext uri="{FF2B5EF4-FFF2-40B4-BE49-F238E27FC236}">
                <a16:creationId xmlns:a16="http://schemas.microsoft.com/office/drawing/2014/main" id="{ACEB8389-4360-83DD-32D4-58C4823063DE}"/>
              </a:ext>
            </a:extLst>
          </p:cNvPr>
          <p:cNvSpPr txBox="1"/>
          <p:nvPr/>
        </p:nvSpPr>
        <p:spPr>
          <a:xfrm>
            <a:off x="10103698" y="2040586"/>
            <a:ext cx="1460500" cy="430887"/>
          </a:xfrm>
          <a:prstGeom prst="rect">
            <a:avLst/>
          </a:prstGeom>
          <a:noFill/>
        </p:spPr>
        <p:txBody>
          <a:bodyPr wrap="square" rtlCol="0">
            <a:spAutoFit/>
          </a:bodyPr>
          <a:lstStyle/>
          <a:p>
            <a:r>
              <a:rPr kumimoji="1" lang="ja-JP" altLang="en-US" sz="2200" b="1" dirty="0"/>
              <a:t>出力結果</a:t>
            </a:r>
            <a:endParaRPr kumimoji="1" lang="en-US" altLang="ja-JP" sz="2200" b="1" dirty="0"/>
          </a:p>
        </p:txBody>
      </p:sp>
      <p:sp>
        <p:nvSpPr>
          <p:cNvPr id="51" name="吹き出し: 角を丸めた四角形 50">
            <a:extLst>
              <a:ext uri="{FF2B5EF4-FFF2-40B4-BE49-F238E27FC236}">
                <a16:creationId xmlns:a16="http://schemas.microsoft.com/office/drawing/2014/main" id="{E119EED9-59CF-D684-C5A8-5CFA1BB7FAB7}"/>
              </a:ext>
            </a:extLst>
          </p:cNvPr>
          <p:cNvSpPr/>
          <p:nvPr/>
        </p:nvSpPr>
        <p:spPr>
          <a:xfrm>
            <a:off x="3344309" y="5422230"/>
            <a:ext cx="2615963" cy="717876"/>
          </a:xfrm>
          <a:prstGeom prst="wedgeRoundRectCallout">
            <a:avLst>
              <a:gd name="adj1" fmla="val -10437"/>
              <a:gd name="adj2" fmla="val -125044"/>
              <a:gd name="adj3" fmla="val 16667"/>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Meiryo UI" panose="020B0604030504040204" pitchFamily="50" charset="-128"/>
                <a:ea typeface="Meiryo UI" panose="020B0604030504040204" pitchFamily="50" charset="-128"/>
              </a:rPr>
              <a:t>両目開いているか</a:t>
            </a:r>
          </a:p>
        </p:txBody>
      </p:sp>
      <p:sp>
        <p:nvSpPr>
          <p:cNvPr id="53" name="吹き出し: 角を丸めた四角形 52">
            <a:extLst>
              <a:ext uri="{FF2B5EF4-FFF2-40B4-BE49-F238E27FC236}">
                <a16:creationId xmlns:a16="http://schemas.microsoft.com/office/drawing/2014/main" id="{609C4A75-0DD0-F27E-6E17-7D038B7D90FE}"/>
              </a:ext>
            </a:extLst>
          </p:cNvPr>
          <p:cNvSpPr/>
          <p:nvPr/>
        </p:nvSpPr>
        <p:spPr>
          <a:xfrm>
            <a:off x="7863458" y="219629"/>
            <a:ext cx="2948921" cy="993315"/>
          </a:xfrm>
          <a:prstGeom prst="wedgeRoundRectCallout">
            <a:avLst>
              <a:gd name="adj1" fmla="val -42652"/>
              <a:gd name="adj2" fmla="val 81389"/>
              <a:gd name="adj3" fmla="val 16667"/>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latin typeface="Meiryo UI" panose="020B0604030504040204" pitchFamily="50" charset="-128"/>
                <a:ea typeface="Meiryo UI" panose="020B0604030504040204" pitchFamily="50" charset="-128"/>
              </a:rPr>
              <a:t>・よそ見してないか</a:t>
            </a:r>
            <a:endParaRPr lang="en-US" altLang="ja-JP" sz="2400" b="1" dirty="0">
              <a:solidFill>
                <a:schemeClr val="tx1"/>
              </a:solidFill>
              <a:latin typeface="Meiryo UI" panose="020B0604030504040204" pitchFamily="50" charset="-128"/>
              <a:ea typeface="Meiryo UI" panose="020B0604030504040204" pitchFamily="50" charset="-128"/>
            </a:endParaRPr>
          </a:p>
          <a:p>
            <a:pPr algn="ctr"/>
            <a:r>
              <a:rPr kumimoji="1" lang="ja-JP" altLang="en-US" sz="2400" b="1" dirty="0">
                <a:solidFill>
                  <a:schemeClr val="tx1"/>
                </a:solidFill>
                <a:latin typeface="Meiryo UI" panose="020B0604030504040204" pitchFamily="50" charset="-128"/>
                <a:ea typeface="Meiryo UI" panose="020B0604030504040204" pitchFamily="50" charset="-128"/>
              </a:rPr>
              <a:t>・落ち着きがあるか</a:t>
            </a:r>
          </a:p>
        </p:txBody>
      </p:sp>
      <p:sp>
        <p:nvSpPr>
          <p:cNvPr id="54" name="吹き出し: 角を丸めた四角形 53">
            <a:extLst>
              <a:ext uri="{FF2B5EF4-FFF2-40B4-BE49-F238E27FC236}">
                <a16:creationId xmlns:a16="http://schemas.microsoft.com/office/drawing/2014/main" id="{387881B4-1786-B4A7-AFD4-BBD63D98CB33}"/>
              </a:ext>
            </a:extLst>
          </p:cNvPr>
          <p:cNvSpPr/>
          <p:nvPr/>
        </p:nvSpPr>
        <p:spPr>
          <a:xfrm>
            <a:off x="9195038" y="5444976"/>
            <a:ext cx="2615962" cy="993315"/>
          </a:xfrm>
          <a:prstGeom prst="wedgeRoundRectCallout">
            <a:avLst>
              <a:gd name="adj1" fmla="val -76532"/>
              <a:gd name="adj2" fmla="val -10962"/>
              <a:gd name="adj3" fmla="val 16667"/>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latin typeface="Meiryo UI" panose="020B0604030504040204" pitchFamily="50" charset="-128"/>
                <a:ea typeface="Meiryo UI" panose="020B0604030504040204" pitchFamily="50" charset="-128"/>
              </a:rPr>
              <a:t>脈拍が基準値から逸脱してないか</a:t>
            </a:r>
            <a:endParaRPr kumimoji="1" lang="ja-JP" altLang="en-US" sz="2400" b="1" dirty="0">
              <a:solidFill>
                <a:schemeClr val="tx1"/>
              </a:solidFill>
              <a:latin typeface="Meiryo UI" panose="020B0604030504040204" pitchFamily="50" charset="-128"/>
              <a:ea typeface="Meiryo UI" panose="020B0604030504040204" pitchFamily="50" charset="-128"/>
            </a:endParaRPr>
          </a:p>
        </p:txBody>
      </p:sp>
      <p:sp>
        <p:nvSpPr>
          <p:cNvPr id="55" name="スライド番号プレースホルダー 54">
            <a:extLst>
              <a:ext uri="{FF2B5EF4-FFF2-40B4-BE49-F238E27FC236}">
                <a16:creationId xmlns:a16="http://schemas.microsoft.com/office/drawing/2014/main" id="{4FAB14F2-946C-5417-18C0-B3831E10B968}"/>
              </a:ext>
            </a:extLst>
          </p:cNvPr>
          <p:cNvSpPr>
            <a:spLocks noGrp="1"/>
          </p:cNvSpPr>
          <p:nvPr>
            <p:ph type="sldNum" sz="quarter" idx="12"/>
          </p:nvPr>
        </p:nvSpPr>
        <p:spPr>
          <a:xfrm>
            <a:off x="8902401" y="6455808"/>
            <a:ext cx="2743200" cy="365125"/>
          </a:xfrm>
        </p:spPr>
        <p:txBody>
          <a:bodyPr/>
          <a:lstStyle/>
          <a:p>
            <a:fld id="{653E5509-87FB-4B28-A874-72CC0BC4E7EC}" type="slidenum">
              <a:rPr kumimoji="1" lang="ja-JP" altLang="en-US" smtClean="0"/>
              <a:t>7</a:t>
            </a:fld>
            <a:endParaRPr kumimoji="1" lang="ja-JP" altLang="en-US" dirty="0"/>
          </a:p>
        </p:txBody>
      </p:sp>
    </p:spTree>
    <p:extLst>
      <p:ext uri="{BB962C8B-B14F-4D97-AF65-F5344CB8AC3E}">
        <p14:creationId xmlns:p14="http://schemas.microsoft.com/office/powerpoint/2010/main" val="258212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par>
                                <p:cTn id="35" presetID="10"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500"/>
                                        <p:tgtEl>
                                          <p:spTgt spid="4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fade">
                                      <p:cBhvr>
                                        <p:cTn id="53" dur="500"/>
                                        <p:tgtEl>
                                          <p:spTgt spid="5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500"/>
                                        <p:tgtEl>
                                          <p:spTgt spid="42"/>
                                        </p:tgtEl>
                                      </p:cBhvr>
                                    </p:animEffect>
                                  </p:childTnLst>
                                </p:cTn>
                              </p:par>
                              <p:par>
                                <p:cTn id="59" presetID="10" presetClass="entr" presetSubtype="0"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fade">
                                      <p:cBhvr>
                                        <p:cTn id="64" dur="500"/>
                                        <p:tgtEl>
                                          <p:spTgt spid="49"/>
                                        </p:tgtEl>
                                      </p:cBhvr>
                                    </p:animEffect>
                                  </p:childTnLst>
                                </p:cTn>
                              </p:par>
                              <p:par>
                                <p:cTn id="65" presetID="10" presetClass="entr" presetSubtype="0"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p:bldP spid="51" grpId="0" animBg="1"/>
      <p:bldP spid="53" grpId="0" animBg="1"/>
      <p:bldP spid="5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B92D6-4567-A7C4-30F5-3A40A024FFAE}"/>
            </a:ext>
          </a:extLst>
        </p:cNvPr>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5E02B758-5D1F-D560-5218-E77F93B804B2}"/>
              </a:ext>
            </a:extLst>
          </p:cNvPr>
          <p:cNvGrpSpPr/>
          <p:nvPr/>
        </p:nvGrpSpPr>
        <p:grpSpPr>
          <a:xfrm>
            <a:off x="381000" y="3170354"/>
            <a:ext cx="2429207" cy="1745389"/>
            <a:chOff x="832153" y="2875903"/>
            <a:chExt cx="2429207" cy="1745389"/>
          </a:xfrm>
        </p:grpSpPr>
        <p:grpSp>
          <p:nvGrpSpPr>
            <p:cNvPr id="16" name="グループ化 15">
              <a:extLst>
                <a:ext uri="{FF2B5EF4-FFF2-40B4-BE49-F238E27FC236}">
                  <a16:creationId xmlns:a16="http://schemas.microsoft.com/office/drawing/2014/main" id="{965D103A-454A-AF45-B45E-1031E3C59ACE}"/>
                </a:ext>
              </a:extLst>
            </p:cNvPr>
            <p:cNvGrpSpPr/>
            <p:nvPr/>
          </p:nvGrpSpPr>
          <p:grpSpPr>
            <a:xfrm>
              <a:off x="832153" y="2875903"/>
              <a:ext cx="2429207" cy="1560723"/>
              <a:chOff x="838200" y="2832871"/>
              <a:chExt cx="2429207" cy="1560723"/>
            </a:xfrm>
          </p:grpSpPr>
          <p:pic>
            <p:nvPicPr>
              <p:cNvPr id="3" name="グラフィックス 2" descr="ノート PC 単色塗りつぶし">
                <a:extLst>
                  <a:ext uri="{FF2B5EF4-FFF2-40B4-BE49-F238E27FC236}">
                    <a16:creationId xmlns:a16="http://schemas.microsoft.com/office/drawing/2014/main" id="{BC4770C4-6C0E-AC05-C2E1-5FD24A29FD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52600" y="3185160"/>
                <a:ext cx="1208434" cy="1208434"/>
              </a:xfrm>
              <a:prstGeom prst="rect">
                <a:avLst/>
              </a:prstGeom>
            </p:spPr>
          </p:pic>
          <p:pic>
            <p:nvPicPr>
              <p:cNvPr id="5" name="グラフィックス 4" descr="スマート フォン 単色塗りつぶし">
                <a:extLst>
                  <a:ext uri="{FF2B5EF4-FFF2-40B4-BE49-F238E27FC236}">
                    <a16:creationId xmlns:a16="http://schemas.microsoft.com/office/drawing/2014/main" id="{31342095-7B05-AD43-50CF-E3F4C29885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261360"/>
                <a:ext cx="914400" cy="914400"/>
              </a:xfrm>
              <a:prstGeom prst="rect">
                <a:avLst/>
              </a:prstGeom>
            </p:spPr>
          </p:pic>
          <p:cxnSp>
            <p:nvCxnSpPr>
              <p:cNvPr id="9" name="直線コネクタ 8">
                <a:extLst>
                  <a:ext uri="{FF2B5EF4-FFF2-40B4-BE49-F238E27FC236}">
                    <a16:creationId xmlns:a16="http://schemas.microsoft.com/office/drawing/2014/main" id="{ED0A5221-8A9E-FC8E-073D-47E570204925}"/>
                  </a:ext>
                </a:extLst>
              </p:cNvPr>
              <p:cNvCxnSpPr>
                <a:cxnSpLocks/>
              </p:cNvCxnSpPr>
              <p:nvPr/>
            </p:nvCxnSpPr>
            <p:spPr>
              <a:xfrm>
                <a:off x="1478280" y="3789377"/>
                <a:ext cx="480060" cy="0"/>
              </a:xfrm>
              <a:prstGeom prst="line">
                <a:avLst/>
              </a:prstGeom>
              <a:ln w="73025"/>
            </p:spPr>
            <p:style>
              <a:lnRef idx="2">
                <a:schemeClr val="dk1"/>
              </a:lnRef>
              <a:fillRef idx="0">
                <a:schemeClr val="dk1"/>
              </a:fillRef>
              <a:effectRef idx="1">
                <a:schemeClr val="dk1"/>
              </a:effectRef>
              <a:fontRef idx="minor">
                <a:schemeClr val="tx1"/>
              </a:fontRef>
            </p:style>
          </p:cxnSp>
          <p:sp>
            <p:nvSpPr>
              <p:cNvPr id="12" name="テキスト ボックス 11">
                <a:extLst>
                  <a:ext uri="{FF2B5EF4-FFF2-40B4-BE49-F238E27FC236}">
                    <a16:creationId xmlns:a16="http://schemas.microsoft.com/office/drawing/2014/main" id="{A2072D04-C46C-9D5D-652B-B1C0B05CF2F3}"/>
                  </a:ext>
                </a:extLst>
              </p:cNvPr>
              <p:cNvSpPr txBox="1"/>
              <p:nvPr/>
            </p:nvSpPr>
            <p:spPr>
              <a:xfrm>
                <a:off x="1446227" y="2832871"/>
                <a:ext cx="1821180" cy="461665"/>
              </a:xfrm>
              <a:prstGeom prst="rect">
                <a:avLst/>
              </a:prstGeom>
              <a:noFill/>
            </p:spPr>
            <p:txBody>
              <a:bodyPr wrap="square" rtlCol="0">
                <a:spAutoFit/>
              </a:bodyPr>
              <a:lstStyle/>
              <a:p>
                <a:r>
                  <a:rPr lang="en-US" altLang="ja-JP" sz="2400" b="1" dirty="0" err="1"/>
                  <a:t>i</a:t>
                </a:r>
                <a:r>
                  <a:rPr kumimoji="1" lang="en-US" altLang="ja-JP" sz="2400" b="1" dirty="0" err="1"/>
                  <a:t>vcam</a:t>
                </a:r>
                <a:endParaRPr kumimoji="1" lang="en-US" altLang="ja-JP" sz="2400" b="1" dirty="0"/>
              </a:p>
            </p:txBody>
          </p:sp>
        </p:grpSp>
        <p:sp>
          <p:nvSpPr>
            <p:cNvPr id="13" name="テキスト ボックス 12">
              <a:extLst>
                <a:ext uri="{FF2B5EF4-FFF2-40B4-BE49-F238E27FC236}">
                  <a16:creationId xmlns:a16="http://schemas.microsoft.com/office/drawing/2014/main" id="{500EFC5E-DD95-A3CC-0800-0CE54B215C92}"/>
                </a:ext>
              </a:extLst>
            </p:cNvPr>
            <p:cNvSpPr txBox="1"/>
            <p:nvPr/>
          </p:nvSpPr>
          <p:spPr>
            <a:xfrm>
              <a:off x="1295400" y="4251960"/>
              <a:ext cx="1508760" cy="369332"/>
            </a:xfrm>
            <a:prstGeom prst="rect">
              <a:avLst/>
            </a:prstGeom>
            <a:noFill/>
          </p:spPr>
          <p:txBody>
            <a:bodyPr wrap="square" rtlCol="0">
              <a:spAutoFit/>
            </a:bodyPr>
            <a:lstStyle/>
            <a:p>
              <a:r>
                <a:rPr kumimoji="1" lang="ja-JP" altLang="en-US" b="1" dirty="0"/>
                <a:t>映像入力</a:t>
              </a:r>
              <a:endParaRPr kumimoji="1" lang="en-US" altLang="ja-JP" b="1" dirty="0"/>
            </a:p>
          </p:txBody>
        </p:sp>
      </p:grpSp>
      <p:pic>
        <p:nvPicPr>
          <p:cNvPr id="21" name="図 20" descr="男性の顔の絵&#10;&#10;AI 生成コンテンツは誤りを含む可能性があります。">
            <a:extLst>
              <a:ext uri="{FF2B5EF4-FFF2-40B4-BE49-F238E27FC236}">
                <a16:creationId xmlns:a16="http://schemas.microsoft.com/office/drawing/2014/main" id="{84CD1F57-9C7A-6C67-B6A3-BAB0AEDDB3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6548" y="2986809"/>
            <a:ext cx="1787111" cy="1787111"/>
          </a:xfrm>
          <a:prstGeom prst="rect">
            <a:avLst/>
          </a:prstGeom>
        </p:spPr>
      </p:pic>
      <p:pic>
        <p:nvPicPr>
          <p:cNvPr id="23" name="図 22" descr="ダイアグラム&#10;&#10;AI 生成コンテンツは誤りを含む可能性があります。">
            <a:extLst>
              <a:ext uri="{FF2B5EF4-FFF2-40B4-BE49-F238E27FC236}">
                <a16:creationId xmlns:a16="http://schemas.microsoft.com/office/drawing/2014/main" id="{A301695A-BBB4-AE6C-4459-B5B7B58B41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0000" y="1660591"/>
            <a:ext cx="2107603" cy="1680747"/>
          </a:xfrm>
          <a:prstGeom prst="rect">
            <a:avLst/>
          </a:prstGeom>
        </p:spPr>
      </p:pic>
      <p:pic>
        <p:nvPicPr>
          <p:cNvPr id="25" name="図 24" descr="ミラー, 挿絵 が含まれている画像&#10;&#10;AI 生成コンテンツは誤りを含む可能性があります。">
            <a:extLst>
              <a:ext uri="{FF2B5EF4-FFF2-40B4-BE49-F238E27FC236}">
                <a16:creationId xmlns:a16="http://schemas.microsoft.com/office/drawing/2014/main" id="{33F3C364-2AFE-B449-3945-EF0DF345BB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0000" y="4731077"/>
            <a:ext cx="2211496" cy="1750201"/>
          </a:xfrm>
          <a:prstGeom prst="rect">
            <a:avLst/>
          </a:prstGeom>
        </p:spPr>
      </p:pic>
      <p:grpSp>
        <p:nvGrpSpPr>
          <p:cNvPr id="31" name="グループ化 30">
            <a:extLst>
              <a:ext uri="{FF2B5EF4-FFF2-40B4-BE49-F238E27FC236}">
                <a16:creationId xmlns:a16="http://schemas.microsoft.com/office/drawing/2014/main" id="{66EA3673-8228-5D7F-D027-40F793D256C4}"/>
              </a:ext>
            </a:extLst>
          </p:cNvPr>
          <p:cNvGrpSpPr/>
          <p:nvPr/>
        </p:nvGrpSpPr>
        <p:grpSpPr>
          <a:xfrm>
            <a:off x="9538909" y="2533228"/>
            <a:ext cx="2272091" cy="2788239"/>
            <a:chOff x="9569133" y="2553899"/>
            <a:chExt cx="2272091" cy="2788239"/>
          </a:xfrm>
        </p:grpSpPr>
        <p:pic>
          <p:nvPicPr>
            <p:cNvPr id="27" name="図 26" descr="歯を見せて笑っている子供&#10;&#10;AI 生成コンテンツは誤りを含む可能性があります。">
              <a:extLst>
                <a:ext uri="{FF2B5EF4-FFF2-40B4-BE49-F238E27FC236}">
                  <a16:creationId xmlns:a16="http://schemas.microsoft.com/office/drawing/2014/main" id="{3610B8E7-2CB7-62A2-D752-75A4B6D345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69133" y="2553899"/>
              <a:ext cx="2272091" cy="1750202"/>
            </a:xfrm>
            <a:prstGeom prst="rect">
              <a:avLst/>
            </a:prstGeom>
          </p:spPr>
        </p:pic>
        <p:pic>
          <p:nvPicPr>
            <p:cNvPr id="29" name="図 28" descr="グラフィカル ユーザー インターフェイス, テキスト&#10;&#10;AI 生成コンテンツは誤りを含む可能性があります。">
              <a:extLst>
                <a:ext uri="{FF2B5EF4-FFF2-40B4-BE49-F238E27FC236}">
                  <a16:creationId xmlns:a16="http://schemas.microsoft.com/office/drawing/2014/main" id="{C95BF845-AA0F-C2DE-E8F7-F71710F462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3958" y="4427610"/>
              <a:ext cx="2267266" cy="914528"/>
            </a:xfrm>
            <a:prstGeom prst="rect">
              <a:avLst/>
            </a:prstGeom>
          </p:spPr>
        </p:pic>
      </p:grpSp>
      <p:cxnSp>
        <p:nvCxnSpPr>
          <p:cNvPr id="33" name="直線矢印コネクタ 32">
            <a:extLst>
              <a:ext uri="{FF2B5EF4-FFF2-40B4-BE49-F238E27FC236}">
                <a16:creationId xmlns:a16="http://schemas.microsoft.com/office/drawing/2014/main" id="{FF605ED2-5860-855F-9010-082F80F45862}"/>
              </a:ext>
            </a:extLst>
          </p:cNvPr>
          <p:cNvCxnSpPr/>
          <p:nvPr/>
        </p:nvCxnSpPr>
        <p:spPr>
          <a:xfrm>
            <a:off x="2503834" y="4056043"/>
            <a:ext cx="1182714" cy="0"/>
          </a:xfrm>
          <a:prstGeom prst="straightConnector1">
            <a:avLst/>
          </a:prstGeom>
          <a:ln w="101600">
            <a:tailEnd type="triangle"/>
          </a:ln>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0027E554-0B49-8458-AA06-C725D63EE7FF}"/>
              </a:ext>
            </a:extLst>
          </p:cNvPr>
          <p:cNvCxnSpPr>
            <a:cxnSpLocks/>
            <a:endCxn id="23" idx="1"/>
          </p:cNvCxnSpPr>
          <p:nvPr/>
        </p:nvCxnSpPr>
        <p:spPr>
          <a:xfrm flipV="1">
            <a:off x="5437534" y="2500965"/>
            <a:ext cx="912466" cy="1134155"/>
          </a:xfrm>
          <a:prstGeom prst="straightConnector1">
            <a:avLst/>
          </a:prstGeom>
          <a:ln w="101600">
            <a:tailEnd type="triangle"/>
          </a:ln>
        </p:spPr>
        <p:style>
          <a:lnRef idx="2">
            <a:schemeClr val="accent1"/>
          </a:lnRef>
          <a:fillRef idx="0">
            <a:schemeClr val="accent1"/>
          </a:fillRef>
          <a:effectRef idx="1">
            <a:schemeClr val="accent1"/>
          </a:effectRef>
          <a:fontRef idx="minor">
            <a:schemeClr val="tx1"/>
          </a:fontRef>
        </p:style>
      </p:cxnSp>
      <p:cxnSp>
        <p:nvCxnSpPr>
          <p:cNvPr id="36" name="直線矢印コネクタ 35">
            <a:extLst>
              <a:ext uri="{FF2B5EF4-FFF2-40B4-BE49-F238E27FC236}">
                <a16:creationId xmlns:a16="http://schemas.microsoft.com/office/drawing/2014/main" id="{EAA8A47C-0C4B-2559-47CA-37A80394BBDB}"/>
              </a:ext>
            </a:extLst>
          </p:cNvPr>
          <p:cNvCxnSpPr>
            <a:cxnSpLocks/>
            <a:endCxn id="25" idx="1"/>
          </p:cNvCxnSpPr>
          <p:nvPr/>
        </p:nvCxnSpPr>
        <p:spPr>
          <a:xfrm>
            <a:off x="5437534" y="4283430"/>
            <a:ext cx="912466" cy="1322748"/>
          </a:xfrm>
          <a:prstGeom prst="straightConnector1">
            <a:avLst/>
          </a:prstGeom>
          <a:ln w="101600">
            <a:tailEnd type="triangle"/>
          </a:ln>
        </p:spPr>
        <p:style>
          <a:lnRef idx="2">
            <a:schemeClr val="accent1"/>
          </a:lnRef>
          <a:fillRef idx="0">
            <a:schemeClr val="accent1"/>
          </a:fillRef>
          <a:effectRef idx="1">
            <a:schemeClr val="accent1"/>
          </a:effectRef>
          <a:fontRef idx="minor">
            <a:schemeClr val="tx1"/>
          </a:fontRef>
        </p:style>
      </p:cxnSp>
      <p:cxnSp>
        <p:nvCxnSpPr>
          <p:cNvPr id="41" name="直線矢印コネクタ 40">
            <a:extLst>
              <a:ext uri="{FF2B5EF4-FFF2-40B4-BE49-F238E27FC236}">
                <a16:creationId xmlns:a16="http://schemas.microsoft.com/office/drawing/2014/main" id="{5855CC52-F2ED-450F-9B36-8F500DC00C5A}"/>
              </a:ext>
            </a:extLst>
          </p:cNvPr>
          <p:cNvCxnSpPr>
            <a:cxnSpLocks/>
          </p:cNvCxnSpPr>
          <p:nvPr/>
        </p:nvCxnSpPr>
        <p:spPr>
          <a:xfrm flipV="1">
            <a:off x="8457603" y="4056043"/>
            <a:ext cx="978497" cy="1550134"/>
          </a:xfrm>
          <a:prstGeom prst="straightConnector1">
            <a:avLst/>
          </a:prstGeom>
          <a:ln w="101600">
            <a:tailEnd type="triangle"/>
          </a:ln>
        </p:spPr>
        <p:style>
          <a:lnRef idx="2">
            <a:schemeClr val="accent1"/>
          </a:lnRef>
          <a:fillRef idx="0">
            <a:schemeClr val="accent1"/>
          </a:fillRef>
          <a:effectRef idx="1">
            <a:schemeClr val="accent1"/>
          </a:effectRef>
          <a:fontRef idx="minor">
            <a:schemeClr val="tx1"/>
          </a:fontRef>
        </p:style>
      </p:cxnSp>
      <p:cxnSp>
        <p:nvCxnSpPr>
          <p:cNvPr id="42" name="直線矢印コネクタ 41">
            <a:extLst>
              <a:ext uri="{FF2B5EF4-FFF2-40B4-BE49-F238E27FC236}">
                <a16:creationId xmlns:a16="http://schemas.microsoft.com/office/drawing/2014/main" id="{C195B25F-D2EE-F55A-E434-6125519A2A99}"/>
              </a:ext>
            </a:extLst>
          </p:cNvPr>
          <p:cNvCxnSpPr>
            <a:cxnSpLocks/>
          </p:cNvCxnSpPr>
          <p:nvPr/>
        </p:nvCxnSpPr>
        <p:spPr>
          <a:xfrm>
            <a:off x="8457603" y="2405043"/>
            <a:ext cx="889597" cy="1226976"/>
          </a:xfrm>
          <a:prstGeom prst="straightConnector1">
            <a:avLst/>
          </a:prstGeom>
          <a:ln w="101600">
            <a:tailEnd type="triangle"/>
          </a:ln>
        </p:spPr>
        <p:style>
          <a:lnRef idx="2">
            <a:schemeClr val="accent1"/>
          </a:lnRef>
          <a:fillRef idx="0">
            <a:schemeClr val="accent1"/>
          </a:fillRef>
          <a:effectRef idx="1">
            <a:schemeClr val="accent1"/>
          </a:effectRef>
          <a:fontRef idx="minor">
            <a:schemeClr val="tx1"/>
          </a:fontRef>
        </p:style>
      </p:cxnSp>
      <p:sp>
        <p:nvSpPr>
          <p:cNvPr id="46" name="テキスト ボックス 45">
            <a:extLst>
              <a:ext uri="{FF2B5EF4-FFF2-40B4-BE49-F238E27FC236}">
                <a16:creationId xmlns:a16="http://schemas.microsoft.com/office/drawing/2014/main" id="{E7F82583-2556-99F3-4820-898A0228457B}"/>
              </a:ext>
            </a:extLst>
          </p:cNvPr>
          <p:cNvSpPr txBox="1"/>
          <p:nvPr/>
        </p:nvSpPr>
        <p:spPr>
          <a:xfrm>
            <a:off x="3550820" y="2181902"/>
            <a:ext cx="2409452" cy="769441"/>
          </a:xfrm>
          <a:prstGeom prst="rect">
            <a:avLst/>
          </a:prstGeom>
          <a:noFill/>
        </p:spPr>
        <p:txBody>
          <a:bodyPr wrap="square" rtlCol="0">
            <a:spAutoFit/>
          </a:bodyPr>
          <a:lstStyle/>
          <a:p>
            <a:r>
              <a:rPr kumimoji="1" lang="ja-JP" altLang="en-US" sz="2200" b="1" dirty="0"/>
              <a:t>顔の</a:t>
            </a:r>
            <a:r>
              <a:rPr kumimoji="1" lang="en-US" altLang="ja-JP" sz="2200" b="1" dirty="0"/>
              <a:t>Landmark</a:t>
            </a:r>
          </a:p>
          <a:p>
            <a:r>
              <a:rPr lang="en-US" altLang="ja-JP" sz="2200" b="1" dirty="0"/>
              <a:t>        </a:t>
            </a:r>
            <a:r>
              <a:rPr kumimoji="1" lang="ja-JP" altLang="en-US" sz="2200" b="1" dirty="0"/>
              <a:t>検出</a:t>
            </a:r>
          </a:p>
        </p:txBody>
      </p:sp>
      <p:sp>
        <p:nvSpPr>
          <p:cNvPr id="47" name="テキスト ボックス 46">
            <a:extLst>
              <a:ext uri="{FF2B5EF4-FFF2-40B4-BE49-F238E27FC236}">
                <a16:creationId xmlns:a16="http://schemas.microsoft.com/office/drawing/2014/main" id="{A60435BD-B46D-ABA9-6C45-5ABA5472E8A4}"/>
              </a:ext>
            </a:extLst>
          </p:cNvPr>
          <p:cNvSpPr txBox="1"/>
          <p:nvPr/>
        </p:nvSpPr>
        <p:spPr>
          <a:xfrm>
            <a:off x="6725498" y="1221324"/>
            <a:ext cx="1460500" cy="430887"/>
          </a:xfrm>
          <a:prstGeom prst="rect">
            <a:avLst/>
          </a:prstGeom>
          <a:noFill/>
        </p:spPr>
        <p:txBody>
          <a:bodyPr wrap="square" rtlCol="0">
            <a:spAutoFit/>
          </a:bodyPr>
          <a:lstStyle/>
          <a:p>
            <a:r>
              <a:rPr lang="ja-JP" altLang="en-US" sz="2200" b="1" dirty="0"/>
              <a:t>視線推定</a:t>
            </a:r>
            <a:endParaRPr kumimoji="1" lang="en-US" altLang="ja-JP" sz="2200" b="1" dirty="0"/>
          </a:p>
        </p:txBody>
      </p:sp>
      <p:sp>
        <p:nvSpPr>
          <p:cNvPr id="48" name="テキスト ボックス 47">
            <a:extLst>
              <a:ext uri="{FF2B5EF4-FFF2-40B4-BE49-F238E27FC236}">
                <a16:creationId xmlns:a16="http://schemas.microsoft.com/office/drawing/2014/main" id="{A56573A4-4238-CEDA-470E-BBBB62C2D6B8}"/>
              </a:ext>
            </a:extLst>
          </p:cNvPr>
          <p:cNvSpPr txBox="1"/>
          <p:nvPr/>
        </p:nvSpPr>
        <p:spPr>
          <a:xfrm>
            <a:off x="6776034" y="4343033"/>
            <a:ext cx="1460500" cy="430887"/>
          </a:xfrm>
          <a:prstGeom prst="rect">
            <a:avLst/>
          </a:prstGeom>
          <a:noFill/>
        </p:spPr>
        <p:txBody>
          <a:bodyPr wrap="square" rtlCol="0">
            <a:spAutoFit/>
          </a:bodyPr>
          <a:lstStyle/>
          <a:p>
            <a:r>
              <a:rPr lang="ja-JP" altLang="en-US" sz="2200" b="1" dirty="0"/>
              <a:t>脈拍推定</a:t>
            </a:r>
            <a:endParaRPr kumimoji="1" lang="en-US" altLang="ja-JP" sz="2200" b="1" dirty="0"/>
          </a:p>
        </p:txBody>
      </p:sp>
      <p:sp>
        <p:nvSpPr>
          <p:cNvPr id="49" name="テキスト ボックス 48">
            <a:extLst>
              <a:ext uri="{FF2B5EF4-FFF2-40B4-BE49-F238E27FC236}">
                <a16:creationId xmlns:a16="http://schemas.microsoft.com/office/drawing/2014/main" id="{CCB0CC53-64A5-182C-D746-686F79A06694}"/>
              </a:ext>
            </a:extLst>
          </p:cNvPr>
          <p:cNvSpPr txBox="1"/>
          <p:nvPr/>
        </p:nvSpPr>
        <p:spPr>
          <a:xfrm>
            <a:off x="10103698" y="2040586"/>
            <a:ext cx="1460500" cy="430887"/>
          </a:xfrm>
          <a:prstGeom prst="rect">
            <a:avLst/>
          </a:prstGeom>
          <a:noFill/>
        </p:spPr>
        <p:txBody>
          <a:bodyPr wrap="square" rtlCol="0">
            <a:spAutoFit/>
          </a:bodyPr>
          <a:lstStyle/>
          <a:p>
            <a:r>
              <a:rPr kumimoji="1" lang="ja-JP" altLang="en-US" sz="2200" b="1" dirty="0"/>
              <a:t>出力結果</a:t>
            </a:r>
            <a:endParaRPr kumimoji="1" lang="en-US" altLang="ja-JP" sz="2200" b="1" dirty="0"/>
          </a:p>
        </p:txBody>
      </p:sp>
      <p:sp>
        <p:nvSpPr>
          <p:cNvPr id="4" name="正方形/長方形 3">
            <a:extLst>
              <a:ext uri="{FF2B5EF4-FFF2-40B4-BE49-F238E27FC236}">
                <a16:creationId xmlns:a16="http://schemas.microsoft.com/office/drawing/2014/main" id="{ADCA4092-5724-0CFF-7AF3-33CD8A0CE51E}"/>
              </a:ext>
            </a:extLst>
          </p:cNvPr>
          <p:cNvSpPr/>
          <p:nvPr/>
        </p:nvSpPr>
        <p:spPr>
          <a:xfrm>
            <a:off x="5960272" y="1054100"/>
            <a:ext cx="6117428" cy="5664200"/>
          </a:xfrm>
          <a:prstGeom prst="rect">
            <a:avLst/>
          </a:prstGeom>
          <a:solidFill>
            <a:schemeClr val="bg2">
              <a:alpha val="4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353467D6-87CE-4740-C273-0B55A65CF584}"/>
              </a:ext>
            </a:extLst>
          </p:cNvPr>
          <p:cNvSpPr/>
          <p:nvPr/>
        </p:nvSpPr>
        <p:spPr>
          <a:xfrm>
            <a:off x="333739" y="2584065"/>
            <a:ext cx="2409452" cy="3198433"/>
          </a:xfrm>
          <a:prstGeom prst="rect">
            <a:avLst/>
          </a:prstGeom>
          <a:solidFill>
            <a:schemeClr val="bg2">
              <a:alpha val="4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タイトル 1">
            <a:extLst>
              <a:ext uri="{FF2B5EF4-FFF2-40B4-BE49-F238E27FC236}">
                <a16:creationId xmlns:a16="http://schemas.microsoft.com/office/drawing/2014/main" id="{DED27A97-BE7F-E980-99C2-7343B4BDBA49}"/>
              </a:ext>
            </a:extLst>
          </p:cNvPr>
          <p:cNvSpPr>
            <a:spLocks noGrp="1"/>
          </p:cNvSpPr>
          <p:nvPr>
            <p:ph type="title"/>
          </p:nvPr>
        </p:nvSpPr>
        <p:spPr>
          <a:xfrm>
            <a:off x="162257" y="167681"/>
            <a:ext cx="4864100" cy="1132997"/>
          </a:xfrm>
        </p:spPr>
        <p:txBody>
          <a:bodyPr>
            <a:normAutofit/>
          </a:bodyPr>
          <a:lstStyle/>
          <a:p>
            <a:r>
              <a:rPr kumimoji="1" lang="ja-JP" altLang="en-US" b="1" dirty="0">
                <a:solidFill>
                  <a:schemeClr val="accent4">
                    <a:lumMod val="75000"/>
                  </a:schemeClr>
                </a:solidFill>
                <a:latin typeface="Meiryo UI" panose="020B0604030504040204" pitchFamily="50" charset="-128"/>
                <a:ea typeface="Meiryo UI" panose="020B0604030504040204" pitchFamily="50" charset="-128"/>
              </a:rPr>
              <a:t>本システムの概要</a:t>
            </a:r>
          </a:p>
        </p:txBody>
      </p:sp>
      <p:sp>
        <p:nvSpPr>
          <p:cNvPr id="19" name="正方形/長方形 18">
            <a:extLst>
              <a:ext uri="{FF2B5EF4-FFF2-40B4-BE49-F238E27FC236}">
                <a16:creationId xmlns:a16="http://schemas.microsoft.com/office/drawing/2014/main" id="{CB4D5074-553A-7047-3849-AAA3120E43BB}"/>
              </a:ext>
            </a:extLst>
          </p:cNvPr>
          <p:cNvSpPr/>
          <p:nvPr/>
        </p:nvSpPr>
        <p:spPr>
          <a:xfrm>
            <a:off x="3112168" y="1652211"/>
            <a:ext cx="2856832" cy="3818147"/>
          </a:xfrm>
          <a:prstGeom prst="rect">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スライド番号プレースホルダー 19">
            <a:extLst>
              <a:ext uri="{FF2B5EF4-FFF2-40B4-BE49-F238E27FC236}">
                <a16:creationId xmlns:a16="http://schemas.microsoft.com/office/drawing/2014/main" id="{891C6080-6FF9-B5CE-40BE-983A6A5E92AC}"/>
              </a:ext>
            </a:extLst>
          </p:cNvPr>
          <p:cNvSpPr>
            <a:spLocks noGrp="1"/>
          </p:cNvSpPr>
          <p:nvPr>
            <p:ph type="sldNum" sz="quarter" idx="12"/>
          </p:nvPr>
        </p:nvSpPr>
        <p:spPr/>
        <p:txBody>
          <a:bodyPr/>
          <a:lstStyle/>
          <a:p>
            <a:fld id="{653E5509-87FB-4B28-A874-72CC0BC4E7EC}" type="slidenum">
              <a:rPr kumimoji="1" lang="ja-JP" altLang="en-US" smtClean="0"/>
              <a:t>8</a:t>
            </a:fld>
            <a:endParaRPr kumimoji="1" lang="ja-JP" altLang="en-US"/>
          </a:p>
        </p:txBody>
      </p:sp>
    </p:spTree>
    <p:extLst>
      <p:ext uri="{BB962C8B-B14F-4D97-AF65-F5344CB8AC3E}">
        <p14:creationId xmlns:p14="http://schemas.microsoft.com/office/powerpoint/2010/main" val="58168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CBFD70-A375-FF52-A256-DA302540D3F2}"/>
              </a:ext>
            </a:extLst>
          </p:cNvPr>
          <p:cNvSpPr>
            <a:spLocks noGrp="1"/>
          </p:cNvSpPr>
          <p:nvPr>
            <p:ph type="title"/>
          </p:nvPr>
        </p:nvSpPr>
        <p:spPr>
          <a:xfrm>
            <a:off x="266700" y="111125"/>
            <a:ext cx="10515600" cy="1325563"/>
          </a:xfrm>
        </p:spPr>
        <p:txBody>
          <a:bodyPr/>
          <a:lstStyle/>
          <a:p>
            <a:r>
              <a:rPr kumimoji="1" lang="ja-JP" altLang="en-US" b="1" dirty="0">
                <a:solidFill>
                  <a:schemeClr val="accent4">
                    <a:lumMod val="75000"/>
                  </a:schemeClr>
                </a:solidFill>
                <a:latin typeface="Meiryo UI" panose="020B0604030504040204" pitchFamily="50" charset="-128"/>
                <a:ea typeface="Meiryo UI" panose="020B0604030504040204" pitchFamily="50" charset="-128"/>
              </a:rPr>
              <a:t>顔の</a:t>
            </a:r>
            <a:r>
              <a:rPr kumimoji="1" lang="en-US" altLang="ja-JP" b="1" dirty="0">
                <a:solidFill>
                  <a:schemeClr val="accent4">
                    <a:lumMod val="75000"/>
                  </a:schemeClr>
                </a:solidFill>
                <a:latin typeface="Meiryo UI" panose="020B0604030504040204" pitchFamily="50" charset="-128"/>
                <a:ea typeface="Meiryo UI" panose="020B0604030504040204" pitchFamily="50" charset="-128"/>
              </a:rPr>
              <a:t>Landmark</a:t>
            </a:r>
            <a:r>
              <a:rPr kumimoji="1" lang="ja-JP" altLang="en-US" b="1" dirty="0">
                <a:solidFill>
                  <a:schemeClr val="accent4">
                    <a:lumMod val="75000"/>
                  </a:schemeClr>
                </a:solidFill>
                <a:latin typeface="Meiryo UI" panose="020B0604030504040204" pitchFamily="50" charset="-128"/>
                <a:ea typeface="Meiryo UI" panose="020B0604030504040204" pitchFamily="50" charset="-128"/>
              </a:rPr>
              <a:t>検出</a:t>
            </a:r>
          </a:p>
        </p:txBody>
      </p:sp>
      <p:pic>
        <p:nvPicPr>
          <p:cNvPr id="4" name="図 3" descr="ラケット, 草, 持つ, ボール が含まれている画像&#10;&#10;AI 生成コンテンツは誤りを含む可能性があります。">
            <a:extLst>
              <a:ext uri="{FF2B5EF4-FFF2-40B4-BE49-F238E27FC236}">
                <a16:creationId xmlns:a16="http://schemas.microsoft.com/office/drawing/2014/main" id="{B9F16312-1CDF-7CA5-3D98-F142D85E2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3647" y="2128452"/>
            <a:ext cx="4067403" cy="3710613"/>
          </a:xfrm>
          <a:prstGeom prst="rect">
            <a:avLst/>
          </a:prstGeom>
        </p:spPr>
      </p:pic>
      <p:sp>
        <p:nvSpPr>
          <p:cNvPr id="5" name="テキスト ボックス 4">
            <a:extLst>
              <a:ext uri="{FF2B5EF4-FFF2-40B4-BE49-F238E27FC236}">
                <a16:creationId xmlns:a16="http://schemas.microsoft.com/office/drawing/2014/main" id="{319E5187-A49C-EFD4-DB45-6D141796922F}"/>
              </a:ext>
            </a:extLst>
          </p:cNvPr>
          <p:cNvSpPr txBox="1"/>
          <p:nvPr/>
        </p:nvSpPr>
        <p:spPr>
          <a:xfrm>
            <a:off x="304799" y="1167339"/>
            <a:ext cx="11271252" cy="1558760"/>
          </a:xfrm>
          <a:prstGeom prst="rect">
            <a:avLst/>
          </a:prstGeom>
          <a:noFill/>
        </p:spPr>
        <p:txBody>
          <a:bodyPr wrap="square" rtlCol="0">
            <a:spAutoFit/>
          </a:bodyPr>
          <a:lstStyle/>
          <a:p>
            <a:pPr>
              <a:lnSpc>
                <a:spcPct val="150000"/>
              </a:lnSpc>
            </a:pPr>
            <a:r>
              <a:rPr lang="ja-JP" altLang="en-US" sz="3600" dirty="0">
                <a:latin typeface="Meiryo UI" panose="020B0604030504040204" pitchFamily="50" charset="-128"/>
                <a:ea typeface="Meiryo UI" panose="020B0604030504040204" pitchFamily="50" charset="-128"/>
              </a:rPr>
              <a:t>・</a:t>
            </a:r>
            <a:r>
              <a:rPr lang="en-US" altLang="ja-JP" sz="3200" b="1" dirty="0" err="1">
                <a:latin typeface="Meiryo UI" panose="020B0604030504040204" pitchFamily="50" charset="-128"/>
                <a:ea typeface="Meiryo UI" panose="020B0604030504040204" pitchFamily="50" charset="-128"/>
              </a:rPr>
              <a:t>MediaPipe</a:t>
            </a:r>
            <a:r>
              <a:rPr lang="ja-JP" altLang="en-US" sz="3200" dirty="0">
                <a:latin typeface="Meiryo UI" panose="020B0604030504040204" pitchFamily="50" charset="-128"/>
                <a:ea typeface="Meiryo UI" panose="020B0604030504040204" pitchFamily="50" charset="-128"/>
              </a:rPr>
              <a:t>：</a:t>
            </a:r>
            <a:r>
              <a:rPr kumimoji="1" lang="ja-JP" altLang="en-US" sz="3200" dirty="0">
                <a:latin typeface="Meiryo UI" panose="020B0604030504040204" pitchFamily="50" charset="-128"/>
                <a:ea typeface="Meiryo UI" panose="020B0604030504040204" pitchFamily="50" charset="-128"/>
              </a:rPr>
              <a:t>映像から顔の特徴点</a:t>
            </a:r>
            <a:r>
              <a:rPr kumimoji="1" lang="en-US" altLang="ja-JP" sz="3200" dirty="0">
                <a:latin typeface="Meiryo UI" panose="020B0604030504040204" pitchFamily="50" charset="-128"/>
                <a:ea typeface="Meiryo UI" panose="020B0604030504040204" pitchFamily="50" charset="-128"/>
              </a:rPr>
              <a:t>(Landmark)</a:t>
            </a:r>
            <a:r>
              <a:rPr kumimoji="1" lang="ja-JP" altLang="en-US" sz="3200" dirty="0">
                <a:latin typeface="Meiryo UI" panose="020B0604030504040204" pitchFamily="50" charset="-128"/>
                <a:ea typeface="Meiryo UI" panose="020B0604030504040204" pitchFamily="50" charset="-128"/>
              </a:rPr>
              <a:t>をリアルタイムに推定する</a:t>
            </a:r>
          </a:p>
        </p:txBody>
      </p:sp>
      <p:sp>
        <p:nvSpPr>
          <p:cNvPr id="8" name="テキスト ボックス 7">
            <a:extLst>
              <a:ext uri="{FF2B5EF4-FFF2-40B4-BE49-F238E27FC236}">
                <a16:creationId xmlns:a16="http://schemas.microsoft.com/office/drawing/2014/main" id="{A2262CE7-3C64-4B45-B6F9-5EDAD706416B}"/>
              </a:ext>
            </a:extLst>
          </p:cNvPr>
          <p:cNvSpPr txBox="1"/>
          <p:nvPr/>
        </p:nvSpPr>
        <p:spPr>
          <a:xfrm>
            <a:off x="266700" y="2895875"/>
            <a:ext cx="7045097" cy="648319"/>
          </a:xfrm>
          <a:prstGeom prst="rect">
            <a:avLst/>
          </a:prstGeom>
          <a:noFill/>
        </p:spPr>
        <p:txBody>
          <a:bodyPr wrap="square" rtlCol="0">
            <a:spAutoFit/>
          </a:bodyPr>
          <a:lstStyle/>
          <a:p>
            <a:pPr>
              <a:lnSpc>
                <a:spcPct val="150000"/>
              </a:lnSpc>
            </a:pPr>
            <a:r>
              <a:rPr lang="ja-JP" altLang="en-US" sz="2800" dirty="0">
                <a:latin typeface="Meiryo UI" panose="020B0604030504040204" pitchFamily="50" charset="-128"/>
                <a:ea typeface="Meiryo UI" panose="020B0604030504040204" pitchFamily="50" charset="-128"/>
              </a:rPr>
              <a:t>・</a:t>
            </a:r>
            <a:r>
              <a:rPr lang="ja-JP" altLang="en-US" sz="2800" b="1" dirty="0">
                <a:latin typeface="Meiryo UI" panose="020B0604030504040204" pitchFamily="50" charset="-128"/>
                <a:ea typeface="Meiryo UI" panose="020B0604030504040204" pitchFamily="50" charset="-128"/>
              </a:rPr>
              <a:t>顔の点群</a:t>
            </a:r>
            <a:r>
              <a:rPr lang="en-US" altLang="ja-JP" sz="2800" b="1" dirty="0">
                <a:latin typeface="Meiryo UI" panose="020B0604030504040204" pitchFamily="50" charset="-128"/>
                <a:ea typeface="Meiryo UI" panose="020B0604030504040204" pitchFamily="50" charset="-128"/>
              </a:rPr>
              <a:t>(Landmark)</a:t>
            </a:r>
            <a:r>
              <a:rPr lang="ja-JP" altLang="en-US" sz="2800" b="1" dirty="0">
                <a:latin typeface="Meiryo UI" panose="020B0604030504040204" pitchFamily="50" charset="-128"/>
                <a:ea typeface="Meiryo UI" panose="020B0604030504040204" pitchFamily="50" charset="-128"/>
              </a:rPr>
              <a:t>の検出：</a:t>
            </a:r>
            <a:endParaRPr lang="en-US" altLang="ja-JP" sz="2800" b="1"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13DE4D3C-42D7-D85A-3AF0-DA242E680B56}"/>
              </a:ext>
            </a:extLst>
          </p:cNvPr>
          <p:cNvSpPr txBox="1"/>
          <p:nvPr/>
        </p:nvSpPr>
        <p:spPr>
          <a:xfrm>
            <a:off x="190812" y="5904593"/>
            <a:ext cx="6895787" cy="648319"/>
          </a:xfrm>
          <a:prstGeom prst="rect">
            <a:avLst/>
          </a:prstGeom>
          <a:noFill/>
        </p:spPr>
        <p:txBody>
          <a:bodyPr wrap="square" rtlCol="0">
            <a:spAutoFit/>
          </a:bodyPr>
          <a:lstStyle/>
          <a:p>
            <a:pPr>
              <a:lnSpc>
                <a:spcPct val="150000"/>
              </a:lnSpc>
            </a:pPr>
            <a:r>
              <a:rPr lang="ja-JP" altLang="en-US" sz="2800" b="1" dirty="0">
                <a:latin typeface="Meiryo UI" panose="020B0604030504040204" pitchFamily="50" charset="-128"/>
                <a:ea typeface="Meiryo UI" panose="020B0604030504040204" pitchFamily="50" charset="-128"/>
              </a:rPr>
              <a:t>・顔の位置を切り出す：</a:t>
            </a:r>
            <a:r>
              <a:rPr lang="ja-JP" altLang="en-US" sz="2800" dirty="0">
                <a:latin typeface="Meiryo UI" panose="020B0604030504040204" pitchFamily="50" charset="-128"/>
                <a:ea typeface="Meiryo UI" panose="020B0604030504040204" pitchFamily="50" charset="-128"/>
              </a:rPr>
              <a:t>視線推定へ用いる</a:t>
            </a:r>
            <a:endParaRPr lang="en-US" altLang="ja-JP" sz="2800" dirty="0">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E7206FBD-DCD7-83F5-D819-4427E60EFF3E}"/>
              </a:ext>
            </a:extLst>
          </p:cNvPr>
          <p:cNvSpPr/>
          <p:nvPr/>
        </p:nvSpPr>
        <p:spPr>
          <a:xfrm>
            <a:off x="8888298" y="2905780"/>
            <a:ext cx="2382952" cy="869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2F82F80B-ADBC-791D-561E-A709A612DEF4}"/>
              </a:ext>
            </a:extLst>
          </p:cNvPr>
          <p:cNvSpPr/>
          <p:nvPr/>
        </p:nvSpPr>
        <p:spPr>
          <a:xfrm>
            <a:off x="10879020" y="4272821"/>
            <a:ext cx="947852" cy="100509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3914EF2D-F6E5-84EC-AEC6-211EB9AF03ED}"/>
              </a:ext>
            </a:extLst>
          </p:cNvPr>
          <p:cNvSpPr txBox="1"/>
          <p:nvPr/>
        </p:nvSpPr>
        <p:spPr>
          <a:xfrm>
            <a:off x="190812" y="4513759"/>
            <a:ext cx="7727637" cy="1143839"/>
          </a:xfrm>
          <a:prstGeom prst="rect">
            <a:avLst/>
          </a:prstGeom>
          <a:noFill/>
        </p:spPr>
        <p:txBody>
          <a:bodyPr wrap="square" rtlCol="0">
            <a:spAutoFit/>
          </a:bodyPr>
          <a:lstStyle/>
          <a:p>
            <a:pPr>
              <a:lnSpc>
                <a:spcPct val="130000"/>
              </a:lnSpc>
            </a:pPr>
            <a:r>
              <a:rPr lang="ja-JP" altLang="en-US" sz="2800" b="1" dirty="0">
                <a:latin typeface="Meiryo UI" panose="020B0604030504040204" pitchFamily="50" charset="-128"/>
                <a:ea typeface="Meiryo UI" panose="020B0604030504040204" pitchFamily="50" charset="-128"/>
              </a:rPr>
              <a:t>・</a:t>
            </a:r>
            <a:r>
              <a:rPr kumimoji="1" lang="ja-JP" altLang="en-US" sz="2800" dirty="0">
                <a:latin typeface="Meiryo UI" panose="020B0604030504040204" pitchFamily="50" charset="-128"/>
                <a:ea typeface="Meiryo UI" panose="020B0604030504040204" pitchFamily="50" charset="-128"/>
              </a:rPr>
              <a:t>目の開閉、瞬きを検出：</a:t>
            </a:r>
            <a:endParaRPr kumimoji="1" lang="en-US" altLang="ja-JP" sz="2800" dirty="0">
              <a:latin typeface="Meiryo UI" panose="020B0604030504040204" pitchFamily="50" charset="-128"/>
              <a:ea typeface="Meiryo UI" panose="020B0604030504040204" pitchFamily="50" charset="-128"/>
            </a:endParaRPr>
          </a:p>
          <a:p>
            <a:pPr>
              <a:lnSpc>
                <a:spcPct val="130000"/>
              </a:lnSpc>
            </a:pPr>
            <a:r>
              <a:rPr lang="ja-JP" altLang="en-US" sz="2800" dirty="0">
                <a:latin typeface="Meiryo UI" panose="020B0604030504040204" pitchFamily="50" charset="-128"/>
                <a:ea typeface="Meiryo UI" panose="020B0604030504040204" pitchFamily="50" charset="-128"/>
              </a:rPr>
              <a:t>両目が</a:t>
            </a:r>
            <a:r>
              <a:rPr lang="en-US" altLang="ja-JP" sz="2800" dirty="0">
                <a:latin typeface="Meiryo UI" panose="020B0604030504040204" pitchFamily="50" charset="-128"/>
                <a:ea typeface="Meiryo UI" panose="020B0604030504040204" pitchFamily="50" charset="-128"/>
              </a:rPr>
              <a:t>1.5s</a:t>
            </a:r>
            <a:r>
              <a:rPr lang="ja-JP" altLang="en-US" sz="2800" dirty="0">
                <a:latin typeface="Meiryo UI" panose="020B0604030504040204" pitchFamily="50" charset="-128"/>
                <a:ea typeface="Meiryo UI" panose="020B0604030504040204" pitchFamily="50" charset="-128"/>
              </a:rPr>
              <a:t>以上検出できないと瞬きじゃないと判定</a:t>
            </a:r>
            <a:endParaRPr kumimoji="1" lang="ja-JP" altLang="en-US" sz="2800" dirty="0">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01C091D5-06B0-CF26-6755-C78F7E28C65D}"/>
              </a:ext>
            </a:extLst>
          </p:cNvPr>
          <p:cNvSpPr txBox="1"/>
          <p:nvPr/>
        </p:nvSpPr>
        <p:spPr>
          <a:xfrm>
            <a:off x="165100" y="3618445"/>
            <a:ext cx="6105524" cy="648319"/>
          </a:xfrm>
          <a:prstGeom prst="rect">
            <a:avLst/>
          </a:prstGeom>
          <a:noFill/>
        </p:spPr>
        <p:txBody>
          <a:bodyPr wrap="square">
            <a:spAutoFit/>
          </a:bodyPr>
          <a:lstStyle/>
          <a:p>
            <a:pPr>
              <a:lnSpc>
                <a:spcPct val="150000"/>
              </a:lnSpc>
            </a:pPr>
            <a:r>
              <a:rPr lang="ja-JP" altLang="en-US" sz="2800" b="1" dirty="0">
                <a:latin typeface="Meiryo UI" panose="020B0604030504040204" pitchFamily="50" charset="-128"/>
                <a:ea typeface="Meiryo UI" panose="020B0604030504040204" pitchFamily="50" charset="-128"/>
              </a:rPr>
              <a:t>・</a:t>
            </a:r>
            <a:r>
              <a:rPr lang="ja-JP" altLang="en-US" sz="2800" dirty="0">
                <a:latin typeface="Meiryo UI" panose="020B0604030504040204" pitchFamily="50" charset="-128"/>
                <a:ea typeface="Meiryo UI" panose="020B0604030504040204" pitchFamily="50" charset="-128"/>
              </a:rPr>
              <a:t>脈拍用の頬領域の位置決めの補助</a:t>
            </a:r>
            <a:endParaRPr lang="en-US" altLang="ja-JP" sz="2800" dirty="0">
              <a:latin typeface="Meiryo UI" panose="020B0604030504040204" pitchFamily="50" charset="-128"/>
              <a:ea typeface="Meiryo UI" panose="020B0604030504040204" pitchFamily="50" charset="-128"/>
            </a:endParaRPr>
          </a:p>
        </p:txBody>
      </p:sp>
      <p:sp>
        <p:nvSpPr>
          <p:cNvPr id="19" name="スライド番号プレースホルダー 18">
            <a:extLst>
              <a:ext uri="{FF2B5EF4-FFF2-40B4-BE49-F238E27FC236}">
                <a16:creationId xmlns:a16="http://schemas.microsoft.com/office/drawing/2014/main" id="{ACA41E5A-D49B-B8EE-E5A0-1E187B1EB1D9}"/>
              </a:ext>
            </a:extLst>
          </p:cNvPr>
          <p:cNvSpPr>
            <a:spLocks noGrp="1"/>
          </p:cNvSpPr>
          <p:nvPr>
            <p:ph type="sldNum" sz="quarter" idx="12"/>
          </p:nvPr>
        </p:nvSpPr>
        <p:spPr/>
        <p:txBody>
          <a:bodyPr/>
          <a:lstStyle/>
          <a:p>
            <a:fld id="{653E5509-87FB-4B28-A874-72CC0BC4E7EC}" type="slidenum">
              <a:rPr kumimoji="1" lang="ja-JP" altLang="en-US" smtClean="0"/>
              <a:t>9</a:t>
            </a:fld>
            <a:endParaRPr kumimoji="1" lang="ja-JP" altLang="en-US"/>
          </a:p>
        </p:txBody>
      </p:sp>
    </p:spTree>
    <p:extLst>
      <p:ext uri="{BB962C8B-B14F-4D97-AF65-F5344CB8AC3E}">
        <p14:creationId xmlns:p14="http://schemas.microsoft.com/office/powerpoint/2010/main" val="172639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3" grpId="0" animBg="1"/>
      <p:bldP spid="14" grpId="0" animBg="1"/>
      <p:bldP spid="15" grpId="0"/>
      <p:bldP spid="17"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50543</TotalTime>
  <Words>1465</Words>
  <Application>Microsoft Office PowerPoint</Application>
  <PresentationFormat>ワイド画面</PresentationFormat>
  <Paragraphs>284</Paragraphs>
  <Slides>29</Slides>
  <Notes>14</Notes>
  <HiddenSlides>5</HiddenSlides>
  <MMClips>3</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29</vt:i4>
      </vt:variant>
    </vt:vector>
  </HeadingPairs>
  <TitlesOfParts>
    <vt:vector size="35" baseType="lpstr">
      <vt:lpstr>Meiryo UI</vt:lpstr>
      <vt:lpstr>游ゴシック</vt:lpstr>
      <vt:lpstr>游ゴシック Light</vt:lpstr>
      <vt:lpstr>Arial</vt:lpstr>
      <vt:lpstr>Cambria Math</vt:lpstr>
      <vt:lpstr>Office テーマ</vt:lpstr>
      <vt:lpstr>視線推定と非接触脈拍推定を統合した集中状態推定システムの提案</vt:lpstr>
      <vt:lpstr>やりたいこと</vt:lpstr>
      <vt:lpstr>集中してるってどういうこと</vt:lpstr>
      <vt:lpstr>PowerPoint プレゼンテーション</vt:lpstr>
      <vt:lpstr>既存研究</vt:lpstr>
      <vt:lpstr>既存研究</vt:lpstr>
      <vt:lpstr>本システムの概要</vt:lpstr>
      <vt:lpstr>本システムの概要</vt:lpstr>
      <vt:lpstr>顔のLandmark検出</vt:lpstr>
      <vt:lpstr>本システムの概要</vt:lpstr>
      <vt:lpstr>視線推定(L2CS-Net)</vt:lpstr>
      <vt:lpstr>角度(Yaw/Pitch)って何</vt:lpstr>
      <vt:lpstr>視線速度への変換</vt:lpstr>
      <vt:lpstr>速度情報の時系列解析</vt:lpstr>
      <vt:lpstr>本システムの概要</vt:lpstr>
      <vt:lpstr>脈拍推定</vt:lpstr>
      <vt:lpstr>脈拍推定</vt:lpstr>
      <vt:lpstr>脈拍の評価</vt:lpstr>
      <vt:lpstr>本システムの概要</vt:lpstr>
      <vt:lpstr>統合判定</vt:lpstr>
      <vt:lpstr>本システムの概要</vt:lpstr>
      <vt:lpstr>出力結果(リアルタイム)</vt:lpstr>
      <vt:lpstr>PowerPoint プレゼンテーション</vt:lpstr>
      <vt:lpstr>まとめ</vt:lpstr>
      <vt:lpstr>出力結果(リアルタイム)</vt:lpstr>
      <vt:lpstr>PowerPoint プレゼンテーション</vt:lpstr>
      <vt:lpstr>PowerPoint プレゼンテーション</vt:lpstr>
      <vt:lpstr>脈拍推定(7%と20%の説明)</vt:lpstr>
      <vt:lpstr>統合判定</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Ogasawara Yuki (小笠原侑紀)</dc:creator>
  <cp:lastModifiedBy>Ogasawara Yuki (小笠原侑紀)</cp:lastModifiedBy>
  <cp:revision>1</cp:revision>
  <dcterms:created xsi:type="dcterms:W3CDTF">2026-01-29T16:00:08Z</dcterms:created>
  <dcterms:modified xsi:type="dcterms:W3CDTF">2026-03-06T05:31:05Z</dcterms:modified>
</cp:coreProperties>
</file>